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slides/slide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lvl1pPr marL="0" algn="l" eaLnBrk="1" latinLnBrk="0" hangingPunct="1">
      <a:defRPr lang="ko-KR" sz="1800" kern="1200">
        <a:solidFill>
          <a:schemeClr val="tx1"/>
        </a:solidFill>
        <a:latin typeface="+mn-lt"/>
        <a:ea typeface="+mn-ea"/>
      </a:defRPr>
    </a:lvl1pPr>
    <a:lvl2pPr marL="457200" algn="l" eaLnBrk="1" latinLnBrk="0" hangingPunct="1">
      <a:defRPr lang="ko-KR" sz="1800" kern="1200">
        <a:solidFill>
          <a:schemeClr val="tx1"/>
        </a:solidFill>
        <a:latin typeface="+mn-lt"/>
        <a:ea typeface="+mn-ea"/>
      </a:defRPr>
    </a:lvl2pPr>
    <a:lvl3pPr marL="914400" algn="l" eaLnBrk="1" latinLnBrk="0" hangingPunct="1">
      <a:defRPr lang="ko-KR" sz="1800" kern="1200">
        <a:solidFill>
          <a:schemeClr val="tx1"/>
        </a:solidFill>
        <a:latin typeface="+mn-lt"/>
        <a:ea typeface="+mn-ea"/>
      </a:defRPr>
    </a:lvl3pPr>
    <a:lvl4pPr marL="1371600" algn="l" eaLnBrk="1" latinLnBrk="0" hangingPunct="1">
      <a:defRPr lang="ko-KR" sz="1800" kern="1200">
        <a:solidFill>
          <a:schemeClr val="tx1"/>
        </a:solidFill>
        <a:latin typeface="+mn-lt"/>
        <a:ea typeface="+mn-ea"/>
      </a:defRPr>
    </a:lvl4pPr>
    <a:lvl5pPr marL="1828800" algn="l" eaLnBrk="1" latinLnBrk="0" hangingPunct="1">
      <a:defRPr lang="ko-KR" sz="1800" kern="1200">
        <a:solidFill>
          <a:schemeClr val="tx1"/>
        </a:solidFill>
        <a:latin typeface="+mn-lt"/>
        <a:ea typeface="+mn-ea"/>
      </a:defRPr>
    </a:lvl5pPr>
    <a:lvl6pPr marL="2286000" algn="l" eaLnBrk="1" latinLnBrk="0" hangingPunct="1">
      <a:defRPr lang="ko-KR" sz="1800" kern="1200">
        <a:solidFill>
          <a:schemeClr val="tx1"/>
        </a:solidFill>
        <a:latin typeface="+mn-lt"/>
        <a:ea typeface="+mn-ea"/>
      </a:defRPr>
    </a:lvl6pPr>
    <a:lvl7pPr marL="2743200" algn="l" eaLnBrk="1" latinLnBrk="0" hangingPunct="1">
      <a:defRPr lang="ko-KR" sz="1800" kern="1200">
        <a:solidFill>
          <a:schemeClr val="tx1"/>
        </a:solidFill>
        <a:latin typeface="+mn-lt"/>
        <a:ea typeface="+mn-ea"/>
      </a:defRPr>
    </a:lvl7pPr>
    <a:lvl8pPr marL="3200400" algn="l" eaLnBrk="1" latinLnBrk="0" hangingPunct="1">
      <a:defRPr lang="ko-KR" sz="1800" kern="1200">
        <a:solidFill>
          <a:schemeClr val="tx1"/>
        </a:solidFill>
        <a:latin typeface="+mn-lt"/>
        <a:ea typeface="+mn-ea"/>
      </a:defRPr>
    </a:lvl8pPr>
    <a:lvl9pPr marL="3657600" algn="l" eaLnBrk="1" latinLnBrk="0" hangingPunct="1">
      <a:defRPr lang="ko-KR" sz="1800" kern="1200">
        <a:solidFill>
          <a:schemeClr val="tx1"/>
        </a:solidFill>
        <a:latin typeface="+mn-lt"/>
        <a:ea typeface="+mn-e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heme" Target="theme/theme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ableStyles" Target="tableStyle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예시 매출(억 원)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1분기</c:v>
                </c:pt>
                <c:pt idx="1">
                  <c:v>2분기</c:v>
                </c:pt>
                <c:pt idx="2">
                  <c:v>3분기</c:v>
                </c:pt>
                <c:pt idx="3">
                  <c:v>4분기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128</c:v>
                </c:pt>
                <c:pt idx="1">
                  <c:v>154</c:v>
                </c:pt>
                <c:pt idx="2">
                  <c:v>171</c:v>
                </c:pt>
                <c:pt idx="3">
                  <c:v>216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0001"/>
        <c:axId val="50002"/>
      </c:barChart>
      <c:catAx>
        <c:axId val="5000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50002"/>
        <c:crosses val="autoZero"/>
        <c:auto val="1"/>
        <c:lblAlgn val="ctr"/>
        <c:lblOffset val="100"/>
        <c:noMultiLvlLbl val="0"/>
      </c:catAx>
      <c:valAx>
        <c:axId val="5000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50001"/>
        <c:crosses val="autoZero"/>
        <c:crossBetween val="between"/>
      </c:valAx>
    </c:plotArea>
    <c:plotVisOnly val="1"/>
    <c:dispBlanksAs val="gap"/>
  </c:chart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8940" cy="4572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9060" y="0"/>
            <a:ext cx="2948940" cy="4572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 3"/>
          <p:cNvSpPr>
            <a:spLocks noGrp="1"/>
          </p:cNvSpPr>
          <p:nvPr>
            <p:ph type="sldImg" idx="2"/>
          </p:nvPr>
        </p:nvSpPr>
        <p:spPr>
          <a:xfrm>
            <a:off x="857250" y="1143000"/>
            <a:ext cx="5143500" cy="3429000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846320"/>
            <a:ext cx="5486400" cy="3291840"/>
          </a:xfrm>
          <a:prstGeom prst="rect">
            <a:avLst/>
          </a:prstGeom>
        </p:spPr>
        <p:txBody>
          <a:bodyPr/>
          <a:lstStyle/>
          <a:p>
            <a:r>
              <a:rPr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2948940" cy="4572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9060" y="8686800"/>
            <a:ext cx="2948940" cy="4572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>
      <a:defRPr sz="1200">
        <a:solidFill>
          <a:schemeClr val="tx1"/>
        </a:solidFill>
        <a:latin typeface="+mn-lt"/>
      </a:defRPr>
    </a:lvl1pPr>
    <a:lvl2pPr marL="457200" algn="l">
      <a:defRPr sz="1200">
        <a:solidFill>
          <a:schemeClr val="tx1"/>
        </a:solidFill>
        <a:latin typeface="+mn-lt"/>
      </a:defRPr>
    </a:lvl2pPr>
    <a:lvl3pPr marL="914400" algn="l">
      <a:defRPr sz="1200">
        <a:solidFill>
          <a:schemeClr val="tx1"/>
        </a:solidFill>
        <a:latin typeface="+mn-lt"/>
      </a:defRPr>
    </a:lvl3pPr>
    <a:lvl4pPr marL="1371600" algn="l">
      <a:defRPr sz="1200">
        <a:solidFill>
          <a:schemeClr val="tx1"/>
        </a:solidFill>
        <a:latin typeface="+mn-lt"/>
      </a:defRPr>
    </a:lvl4pPr>
    <a:lvl5pPr marL="1828800" algn="l">
      <a:defRPr sz="1200">
        <a:solidFill>
          <a:schemeClr val="tx1"/>
        </a:solidFill>
        <a:latin typeface="+mn-lt"/>
      </a:defRPr>
    </a:lvl5pPr>
    <a:lvl6pPr marL="2286000" algn="l">
      <a:defRPr sz="1200">
        <a:solidFill>
          <a:schemeClr val="tx1"/>
        </a:solidFill>
        <a:latin typeface="+mn-lt"/>
      </a:defRPr>
    </a:lvl6pPr>
    <a:lvl7pPr marL="2743200" algn="l">
      <a:defRPr sz="1200">
        <a:solidFill>
          <a:schemeClr val="tx1"/>
        </a:solidFill>
        <a:latin typeface="+mn-lt"/>
      </a:defRPr>
    </a:lvl7pPr>
    <a:lvl8pPr marL="3200400" algn="l">
      <a:defRPr sz="1200">
        <a:solidFill>
          <a:schemeClr val="tx1"/>
        </a:solidFill>
        <a:latin typeface="+mn-lt"/>
      </a:defRPr>
    </a:lvl8pPr>
    <a:lvl9pPr marL="3657600" algn="l">
      <a:defRPr sz="1200">
        <a:solidFill>
          <a:schemeClr val="tx1"/>
        </a:solidFill>
        <a:latin typeface="+mn-lt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/>
              <a:t>안녕하십니까. 오늘은 영삼넷이 만든 한국어 우선 AI 프레젠테이션 프로그램, 데코라를 소개하겠습니다. 핵심은 한 문장입니다. '말로 만드는 프레젠테이션'.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/>
              <a:t>소개는 다섯 부분으로 구성했습니다. 데코라가 어떤 프로그램인지, AI를 연결하는 세 가지 방법, 실제 작업 흐름, 한국어 조판, 그리고 업무 환경과의 호환성 순서입니다.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/>
              <a:t>데코라를 숫자로 요약하면 이렇습니다. 화면의 모든 메뉴와 안내문을 한국어로 옮겼고, AI는 세 가지 방식으로 연결할 수 있으며, Ctrl+J로 여는 AI 도우미는 주제로 만들기, 다듬기, 요약, 번역, 맞춤법 교정, 발표자 노트, 디자인 제안의 일곱 가지 작업을 지원합니다.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/>
              <a:t>차트와 표도 슬라이드 안에서 바로 만들고 편집합니다. 데이터를 말로 불러 주면 AI가 차트를 그리고, 색은 테마를 따라 자동으로 정돈됩니다. 화면의 수치는 기능을 보여 드리기 위한 예시 데이터입니다.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/>
              <a:t>AI는 세 가지 방법으로 연결합니다. 이미 Claude, Gemini, ChatGPT를 구독 중이라면 공식 CLI로 로그인만 하면 됩니다. API 키를 넣을 수도 있고, 인터넷 없이 Ollama나 LM Studio 같은 로컬 모델을 쓸 수도 있습니다. 연결 우선순위는 설정에서 고정할 수 있습니다.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/>
              <a:t>작업 흐름은 네 단계입니다. Ctrl+J로 AI 도우미를 열어 주제를 말하면, AI가 개요와 슬라이드 초안을 만듭니다. 이후에는 익숙한 편집 화면에서 다듬고, PPTX나 PDF로 저장해 바로 공유합니다.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/>
              <a:t>데코라는 한글이 가장 아름답게 보이도록 조판합니다. Pretendard와 나눔 글꼴을 내장했고, '2026년'이나 'AI가' 같은 어절이 줄 끝에서 끊기지 않습니다. 맑은 고딕, 바탕 같은 한글 글꼴명도 그대로 인식합니다.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/>
              <a:t>업무 환경과도 잘 맞습니다. 파워포인트 파일을 그대로 열고 저장하며, 눈이 편한 다크 모드를 지원합니다. 새 버전은 서명된 업데이트로 자동 설치되고, 문제가 생겨도 자동 복구로 작업을 지켜 드립니다.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/>
              <a:t>데코라를 만들며 지킨 원칙입니다. 도구는 눈에 띄지 않고, 발표하는 사람의 이야기가 앞에 서야 한다는 것. 그래서 기능을 더하기보다 한국어 사용자의 손에 맞게 덜어내고 다듬었습니다.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/>
              <a:t>데코라는 youngsam.net/programs/deckora 에서 무료로 내려받을 수 있습니다. 오늘 보신 소개서도 데코라로 만들었습니다. 지금 바로 말로 첫 슬라이드를 만들어 보십시오. 감사합니다.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524000" y="1117600"/>
            <a:ext cx="9144000" cy="2387600"/>
          </a:xfrm>
          <a:prstGeom prst="rect">
            <a:avLst/>
          </a:prstGeom>
        </p:spPr>
        <p:txBody>
          <a:bodyPr anchor="b">
            <a:normAutofit fontScale="100000"/>
          </a:bodyPr>
          <a:lstStyle>
            <a:lvl1pPr algn="ctr">
              <a:defRPr sz="6000"/>
            </a:lvl1pPr>
          </a:lstStyle>
          <a:p/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524000" y="3606800"/>
            <a:ext cx="9144000" cy="1651000"/>
          </a:xfrm>
          <a:prstGeom prst="rect">
            <a:avLst/>
          </a:prstGeom>
        </p:spPr>
        <p:txBody>
          <a:bodyPr anchor="t">
            <a:normAutofit fontScale="100000"/>
          </a:bodyPr>
          <a:lstStyle>
            <a:lvl1pPr marL="0" indent="0" algn="ctr">
              <a:buNone/>
              <a:defRPr sz="2400"/>
            </a:lvl1pPr>
          </a:lstStyle>
          <a:p/>
        </p:txBody>
      </p:sp>
      <p:sp>
        <p:nvSpPr>
          <p:cNvPr id="9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C6D5D-A00E-4AA9-84F2-364CBECE0EEA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62000" y="368300"/>
            <a:ext cx="10668000" cy="1320800"/>
          </a:xfrm>
          <a:prstGeom prst="rect">
            <a:avLst/>
          </a:prstGeom>
        </p:spPr>
        <p:txBody>
          <a:bodyPr anchor="ctr">
            <a:normAutofit fontScale="100000"/>
          </a:bodyPr>
          <a:lstStyle/>
          <a:p/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10668000" cy="4356100"/>
          </a:xfrm>
          <a:prstGeom prst="rect">
            <a:avLst/>
          </a:prstGeom>
        </p:spPr>
        <p:txBody>
          <a:bodyPr anchor="t">
            <a:normAutofit fontScale="100000"/>
          </a:bodyPr>
          <a:lstStyle/>
          <a:p/>
        </p:txBody>
      </p:sp>
      <p:sp>
        <p:nvSpPr>
          <p:cNvPr id="15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6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7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D0F9E-EF7E-4C26-8662-25A73F2263DD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825500" y="1714500"/>
            <a:ext cx="10541000" cy="2857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/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825500" y="4597400"/>
            <a:ext cx="10541000" cy="1498600"/>
          </a:xfrm>
          <a:prstGeom prst="rect">
            <a:avLst/>
          </a:prstGeom>
        </p:spPr>
        <p:txBody>
          <a:bodyPr anchor="t">
            <a:normAutofit fontScale="100000"/>
          </a:bodyPr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/>
        </p:txBody>
      </p:sp>
      <p:sp>
        <p:nvSpPr>
          <p:cNvPr id="21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22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23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18080-B33E-4073-8615-72D8F5AE8F78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762000" y="368300"/>
            <a:ext cx="10668000" cy="1320800"/>
          </a:xfrm>
          <a:prstGeom prst="rect">
            <a:avLst/>
          </a:prstGeom>
        </p:spPr>
        <p:txBody>
          <a:bodyPr anchor="ctr">
            <a:normAutofit fontScale="100000"/>
          </a:bodyPr>
          <a:lstStyle/>
          <a:p/>
        </p:txBody>
      </p: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5232400" cy="4356100"/>
          </a:xfrm>
          <a:prstGeom prst="rect">
            <a:avLst/>
          </a:prstGeom>
        </p:spPr>
        <p:txBody>
          <a:bodyPr anchor="t">
            <a:normAutofit fontScale="100000"/>
          </a:bodyPr>
          <a:lstStyle/>
          <a:p/>
        </p:txBody>
      </p:sp>
      <p:sp>
        <p:nvSpPr>
          <p:cNvPr id="27" name="Content Placeholder 3"/>
          <p:cNvSpPr>
            <a:spLocks noGrp="1"/>
          </p:cNvSpPr>
          <p:nvPr>
            <p:ph idx="2"/>
          </p:nvPr>
        </p:nvSpPr>
        <p:spPr>
          <a:xfrm>
            <a:off x="6197600" y="1828800"/>
            <a:ext cx="5232400" cy="4356100"/>
          </a:xfrm>
          <a:prstGeom prst="rect">
            <a:avLst/>
          </a:prstGeom>
        </p:spPr>
        <p:txBody>
          <a:bodyPr anchor="t">
            <a:normAutofit fontScale="100000"/>
          </a:bodyPr>
          <a:lstStyle/>
          <a:p/>
        </p:txBody>
      </p:sp>
      <p:sp>
        <p:nvSpPr>
          <p:cNvPr id="28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29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0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B9569-04AF-4288-8880-64CE52ABE7A3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762000" y="368300"/>
            <a:ext cx="10668000" cy="1320800"/>
          </a:xfrm>
          <a:prstGeom prst="rect">
            <a:avLst/>
          </a:prstGeom>
        </p:spPr>
        <p:txBody>
          <a:bodyPr anchor="ctr">
            <a:normAutofit fontScale="100000"/>
          </a:bodyPr>
          <a:lstStyle/>
          <a:p/>
        </p:txBody>
      </p:sp>
      <p:sp>
        <p:nvSpPr>
          <p:cNvPr id="3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89100"/>
            <a:ext cx="5232400" cy="787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/>
        </p:txBody>
      </p:sp>
      <p:sp>
        <p:nvSpPr>
          <p:cNvPr id="34" name="Content Placeholder 3"/>
          <p:cNvSpPr>
            <a:spLocks noGrp="1"/>
          </p:cNvSpPr>
          <p:nvPr>
            <p:ph idx="2"/>
          </p:nvPr>
        </p:nvSpPr>
        <p:spPr>
          <a:xfrm>
            <a:off x="762000" y="2514600"/>
            <a:ext cx="5232400" cy="3670300"/>
          </a:xfrm>
          <a:prstGeom prst="rect">
            <a:avLst/>
          </a:prstGeom>
        </p:spPr>
        <p:txBody>
          <a:bodyPr anchor="t">
            <a:normAutofit fontScale="100000"/>
          </a:bodyPr>
          <a:lstStyle/>
          <a:p/>
        </p:txBody>
      </p:sp>
      <p:sp>
        <p:nvSpPr>
          <p:cNvPr id="35" name="Text Placeholder 4"/>
          <p:cNvSpPr>
            <a:spLocks noGrp="1"/>
          </p:cNvSpPr>
          <p:nvPr>
            <p:ph type="body" idx="3"/>
          </p:nvPr>
        </p:nvSpPr>
        <p:spPr>
          <a:xfrm>
            <a:off x="6197600" y="1689100"/>
            <a:ext cx="5232400" cy="787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/>
        </p:txBody>
      </p:sp>
      <p:sp>
        <p:nvSpPr>
          <p:cNvPr id="36" name="Content Placeholder 5"/>
          <p:cNvSpPr>
            <a:spLocks noGrp="1"/>
          </p:cNvSpPr>
          <p:nvPr>
            <p:ph idx="4"/>
          </p:nvPr>
        </p:nvSpPr>
        <p:spPr>
          <a:xfrm>
            <a:off x="6197600" y="2514600"/>
            <a:ext cx="5232400" cy="3670300"/>
          </a:xfrm>
          <a:prstGeom prst="rect">
            <a:avLst/>
          </a:prstGeom>
        </p:spPr>
        <p:txBody>
          <a:bodyPr anchor="t">
            <a:normAutofit fontScale="100000"/>
          </a:bodyPr>
          <a:lstStyle/>
          <a:p/>
        </p:txBody>
      </p:sp>
      <p:sp>
        <p:nvSpPr>
          <p:cNvPr id="37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8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9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33E07-937E-4FED-8300-891295843456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762000" y="368300"/>
            <a:ext cx="10668000" cy="1320800"/>
          </a:xfrm>
          <a:prstGeom prst="rect">
            <a:avLst/>
          </a:prstGeom>
        </p:spPr>
        <p:txBody>
          <a:bodyPr anchor="ctr">
            <a:normAutofit fontScale="100000"/>
          </a:bodyPr>
          <a:lstStyle/>
          <a:p/>
        </p:txBody>
      </p:sp>
      <p:sp>
        <p:nvSpPr>
          <p:cNvPr id="42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3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4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8B55B-FA15-48BA-860D-0231187503D9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7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8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0EBC0-ADA9-4FA7-889C-9287646BC794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408940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/>
        </p:txBody>
      </p:sp>
      <p:sp>
        <p:nvSpPr>
          <p:cNvPr id="51" name="Content Placeholder 2"/>
          <p:cNvSpPr>
            <a:spLocks noGrp="1"/>
          </p:cNvSpPr>
          <p:nvPr>
            <p:ph idx="1"/>
          </p:nvPr>
        </p:nvSpPr>
        <p:spPr>
          <a:xfrm>
            <a:off x="5232400" y="990600"/>
            <a:ext cx="6197600" cy="4876800"/>
          </a:xfrm>
          <a:prstGeom prst="rect">
            <a:avLst/>
          </a:prstGeom>
        </p:spPr>
        <p:txBody>
          <a:bodyPr anchor="t">
            <a:normAutofit fontScale="100000"/>
          </a:bodyPr>
          <a:lstStyle/>
          <a:p/>
        </p:txBody>
      </p:sp>
      <p:sp>
        <p:nvSpPr>
          <p:cNvPr id="52" name="Text Placeholder 3"/>
          <p:cNvSpPr>
            <a:spLocks noGrp="1"/>
          </p:cNvSpPr>
          <p:nvPr>
            <p:ph type="body" idx="2"/>
          </p:nvPr>
        </p:nvSpPr>
        <p:spPr>
          <a:xfrm>
            <a:off x="762000" y="2057400"/>
            <a:ext cx="4089400" cy="3810000"/>
          </a:xfrm>
          <a:prstGeom prst="rect">
            <a:avLst/>
          </a:prstGeom>
        </p:spPr>
        <p:txBody>
          <a:bodyPr anchor="t">
            <a:normAutofit fontScale="100000"/>
          </a:bodyPr>
          <a:lstStyle>
            <a:lvl1pPr marL="0" indent="0">
              <a:buNone/>
              <a:defRPr sz="1600"/>
            </a:lvl1pPr>
          </a:lstStyle>
          <a:p/>
        </p:txBody>
      </p:sp>
      <p:sp>
        <p:nvSpPr>
          <p:cNvPr id="53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4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5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25AB8-FB3A-479C-8780-0B7E5F586C0F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408940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/>
        </p:txBody>
      </p:sp>
      <p:sp>
        <p:nvSpPr>
          <p:cNvPr id="58" name="Picture Placeholder 2"/>
          <p:cNvSpPr>
            <a:spLocks noGrp="1"/>
          </p:cNvSpPr>
          <p:nvPr>
            <p:ph type="pic" idx="1"/>
          </p:nvPr>
        </p:nvSpPr>
        <p:spPr>
          <a:xfrm>
            <a:off x="5232400" y="990600"/>
            <a:ext cx="6197600" cy="48768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59" name="Text Placeholder 3"/>
          <p:cNvSpPr>
            <a:spLocks noGrp="1"/>
          </p:cNvSpPr>
          <p:nvPr>
            <p:ph type="body" idx="2"/>
          </p:nvPr>
        </p:nvSpPr>
        <p:spPr>
          <a:xfrm>
            <a:off x="762000" y="2057400"/>
            <a:ext cx="4089400" cy="3810000"/>
          </a:xfrm>
          <a:prstGeom prst="rect">
            <a:avLst/>
          </a:prstGeom>
        </p:spPr>
        <p:txBody>
          <a:bodyPr anchor="t">
            <a:normAutofit fontScale="100000"/>
          </a:bodyPr>
          <a:lstStyle>
            <a:lvl1pPr marL="0" indent="0">
              <a:buNone/>
              <a:defRPr sz="1600"/>
            </a:lvl1pPr>
          </a:lstStyle>
          <a:p/>
        </p:txBody>
      </p:sp>
      <p:sp>
        <p:nvSpPr>
          <p:cNvPr id="60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1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2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FC29A-6C4F-4141-86E3-1A3E2D58E3A2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1"/>
          <p:cNvSpPr>
            <a:spLocks noGrp="1"/>
          </p:cNvSpPr>
          <p:nvPr>
            <p:ph type="title"/>
          </p:nvPr>
        </p:nvSpPr>
        <p:spPr>
          <a:xfrm>
            <a:off x="762000" y="368300"/>
            <a:ext cx="10668000" cy="1320800"/>
          </a:xfrm>
          <a:prstGeom prst="rect">
            <a:avLst/>
          </a:prstGeom>
        </p:spPr>
        <p:txBody>
          <a:bodyPr anchor="ctr">
            <a:normAutofit fontScale="100000"/>
          </a:bodyPr>
          <a:lstStyle/>
          <a:p/>
        </p:txBody>
      </p:sp>
      <p:sp>
        <p:nvSpPr>
          <p:cNvPr id="6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1828800"/>
            <a:ext cx="10668000" cy="4356100"/>
          </a:xfrm>
          <a:prstGeom prst="rect">
            <a:avLst/>
          </a:prstGeom>
        </p:spPr>
        <p:txBody>
          <a:bodyPr vert="eaVert" anchor="t">
            <a:normAutofit fontScale="100000"/>
          </a:bodyPr>
          <a:lstStyle/>
          <a:p/>
        </p:txBody>
      </p:sp>
      <p:sp>
        <p:nvSpPr>
          <p:cNvPr id="66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7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8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9C649-D3E0-46CB-87C1-67136E4226A6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8300"/>
            <a:ext cx="2705100" cy="5816600"/>
          </a:xfrm>
          <a:prstGeom prst="rect">
            <a:avLst/>
          </a:prstGeom>
        </p:spPr>
        <p:txBody>
          <a:bodyPr vert="eaVert"/>
          <a:lstStyle/>
          <a:p/>
        </p:txBody>
      </p:sp>
      <p:sp>
        <p:nvSpPr>
          <p:cNvPr id="7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68300"/>
            <a:ext cx="7772400" cy="5816600"/>
          </a:xfrm>
          <a:prstGeom prst="rect">
            <a:avLst/>
          </a:prstGeom>
        </p:spPr>
        <p:txBody>
          <a:bodyPr vert="eaVert" anchor="t">
            <a:normAutofit fontScale="100000"/>
          </a:bodyPr>
          <a:lstStyle/>
          <a:p/>
        </p:txBody>
      </p:sp>
      <p:sp>
        <p:nvSpPr>
          <p:cNvPr id="72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73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74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BE78A-EB3E-401E-81B5-D7F53201DAF3}" type="slidenum">
              <a:rPr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idora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68300"/>
            <a:ext cx="10668000" cy="1320800"/>
          </a:xfrm>
          <a:prstGeom prst="rect">
            <a:avLst/>
          </a:prstGeom>
        </p:spPr>
        <p:txBody>
          <a:bodyPr anchor="ctr">
            <a:normAutofit fontScale="100000"/>
          </a:bodyPr>
          <a:lstStyle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828800"/>
            <a:ext cx="10668000" cy="4356100"/>
          </a:xfrm>
          <a:prstGeom prst="rect">
            <a:avLst/>
          </a:prstGeom>
        </p:spPr>
        <p:txBody>
          <a:bodyPr anchor="t">
            <a:normAutofit fontScale="100000"/>
          </a:bodyPr>
          <a:lstStyle/>
          <a:p>
            <a:r>
              <a:rPr/>
              <a:t>Click to edit Master text styles</a:t>
            </a:r>
          </a:p>
        </p:txBody>
      </p:sp>
      <p:sp>
        <p:nvSpPr>
          <p:cNvPr id="4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D6AB1-0FDA-49F1-8390-8828CE9E6676}" type="slidenum">
              <a:rPr/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eaLnBrk="1" latinLnBrk="0" hangingPunct="1">
        <a:lnSpc>
          <a:spcPct val="90000"/>
        </a:lnSpc>
        <a:spcBef>
          <a:spcPts val="0"/>
        </a:spcBef>
        <a:buNone/>
        <a:defRPr lang="ko-KR" sz="4400" kern="1200">
          <a:solidFill>
            <a:schemeClr val="tx1"/>
          </a:solidFill>
          <a:latin typeface="+mj-lt"/>
          <a:ea typeface="+mj-ea"/>
        </a:defRPr>
      </a:lvl1pPr>
    </p:titleStyle>
    <p:bodyStyle>
      <a:lvl1pPr marL="228600" indent="-228600" algn="l" eaLnBrk="1" latinLnBrk="0" hangingPunct="1">
        <a:lnSpc>
          <a:spcPct val="120000"/>
        </a:lnSpc>
        <a:spcBef>
          <a:spcPts val="1000"/>
        </a:spcBef>
        <a:buFont typeface="Arial"/>
        <a:buChar char="•"/>
        <a:defRPr lang="ko-KR" sz="2800" kern="1200">
          <a:solidFill>
            <a:schemeClr val="tx1"/>
          </a:solidFill>
          <a:latin typeface="+mn-lt"/>
          <a:ea typeface="+mn-ea"/>
        </a:defRPr>
      </a:lvl1pPr>
      <a:lvl2pPr marL="685800" indent="-228600" algn="l" eaLnBrk="1" latinLnBrk="0" hangingPunct="1">
        <a:lnSpc>
          <a:spcPct val="120000"/>
        </a:lnSpc>
        <a:spcBef>
          <a:spcPts val="500"/>
        </a:spcBef>
        <a:buFont typeface="Arial"/>
        <a:buChar char="•"/>
        <a:defRPr lang="ko-KR" sz="2400" kern="1200">
          <a:solidFill>
            <a:schemeClr val="tx1"/>
          </a:solidFill>
          <a:latin typeface="+mn-lt"/>
          <a:ea typeface="+mn-ea"/>
        </a:defRPr>
      </a:lvl2pPr>
      <a:lvl3pPr marL="1143000" indent="-228600" algn="l" eaLnBrk="1" latinLnBrk="0" hangingPunct="1">
        <a:lnSpc>
          <a:spcPct val="120000"/>
        </a:lnSpc>
        <a:spcBef>
          <a:spcPts val="500"/>
        </a:spcBef>
        <a:buFont typeface="Arial"/>
        <a:buChar char="•"/>
        <a:defRPr lang="ko-KR" sz="2000" kern="1200">
          <a:solidFill>
            <a:schemeClr val="tx1"/>
          </a:solidFill>
          <a:latin typeface="+mn-lt"/>
          <a:ea typeface="+mn-ea"/>
        </a:defRPr>
      </a:lvl3pPr>
      <a:lvl4pPr marL="1600200" indent="-228600" algn="l" eaLnBrk="1" latinLnBrk="0" hangingPunct="1">
        <a:lnSpc>
          <a:spcPct val="120000"/>
        </a:lnSpc>
        <a:spcBef>
          <a:spcPts val="500"/>
        </a:spcBef>
        <a:buFont typeface="Arial"/>
        <a:buChar char="•"/>
        <a:defRPr lang="ko-KR" sz="1800" kern="1200">
          <a:solidFill>
            <a:schemeClr val="tx1"/>
          </a:solidFill>
          <a:latin typeface="+mn-lt"/>
          <a:ea typeface="+mn-ea"/>
        </a:defRPr>
      </a:lvl4pPr>
      <a:lvl5pPr marL="2057400" indent="-228600" algn="l" eaLnBrk="1" latinLnBrk="0" hangingPunct="1">
        <a:lnSpc>
          <a:spcPct val="120000"/>
        </a:lnSpc>
        <a:spcBef>
          <a:spcPts val="500"/>
        </a:spcBef>
        <a:buFont typeface="Arial"/>
        <a:buChar char="•"/>
        <a:defRPr lang="ko-KR" sz="1800" kern="1200">
          <a:solidFill>
            <a:schemeClr val="tx1"/>
          </a:solidFill>
          <a:latin typeface="+mn-lt"/>
          <a:ea typeface="+mn-ea"/>
        </a:defRPr>
      </a:lvl5pPr>
      <a:lvl6pPr marL="2514600" indent="-228600" algn="l" eaLnBrk="1" latinLnBrk="0" hangingPunct="1">
        <a:lnSpc>
          <a:spcPct val="120000"/>
        </a:lnSpc>
        <a:spcBef>
          <a:spcPts val="500"/>
        </a:spcBef>
        <a:buFont typeface="Arial"/>
        <a:buChar char="•"/>
        <a:defRPr lang="ko-KR" sz="1800" kern="1200">
          <a:solidFill>
            <a:schemeClr val="tx1"/>
          </a:solidFill>
          <a:latin typeface="+mn-lt"/>
          <a:ea typeface="+mn-ea"/>
        </a:defRPr>
      </a:lvl6pPr>
      <a:lvl7pPr marL="2971800" indent="-228600" algn="l" eaLnBrk="1" latinLnBrk="0" hangingPunct="1">
        <a:lnSpc>
          <a:spcPct val="120000"/>
        </a:lnSpc>
        <a:spcBef>
          <a:spcPts val="500"/>
        </a:spcBef>
        <a:buFont typeface="Arial"/>
        <a:buChar char="•"/>
        <a:defRPr lang="ko-KR" sz="1800" kern="1200">
          <a:solidFill>
            <a:schemeClr val="tx1"/>
          </a:solidFill>
          <a:latin typeface="+mn-lt"/>
          <a:ea typeface="+mn-ea"/>
        </a:defRPr>
      </a:lvl7pPr>
      <a:lvl8pPr marL="3429000" indent="-228600" algn="l" eaLnBrk="1" latinLnBrk="0" hangingPunct="1">
        <a:lnSpc>
          <a:spcPct val="120000"/>
        </a:lnSpc>
        <a:spcBef>
          <a:spcPts val="500"/>
        </a:spcBef>
        <a:buFont typeface="Arial"/>
        <a:buChar char="•"/>
        <a:defRPr lang="ko-KR" sz="1800" kern="1200">
          <a:solidFill>
            <a:schemeClr val="tx1"/>
          </a:solidFill>
          <a:latin typeface="+mn-lt"/>
          <a:ea typeface="+mn-ea"/>
        </a:defRPr>
      </a:lvl8pPr>
      <a:lvl9pPr marL="3886200" indent="-228600" algn="l" eaLnBrk="1" latinLnBrk="0" hangingPunct="1">
        <a:lnSpc>
          <a:spcPct val="120000"/>
        </a:lnSpc>
        <a:spcBef>
          <a:spcPts val="500"/>
        </a:spcBef>
        <a:buFont typeface="Arial"/>
        <a:buChar char="•"/>
        <a:defRPr lang="ko-KR" sz="1800" kern="1200">
          <a:solidFill>
            <a:schemeClr val="tx1"/>
          </a:solidFill>
          <a:latin typeface="+mn-lt"/>
          <a:ea typeface="+mn-ea"/>
        </a:defRPr>
      </a:lvl9pPr>
    </p:bodyStyle>
    <p:otherStyle>
      <a:lvl1pPr marL="0" algn="l" eaLnBrk="1" latinLnBrk="0" hangingPunct="1">
        <a:defRPr lang="ko-KR" sz="1800" kern="1200">
          <a:solidFill>
            <a:schemeClr val="tx1"/>
          </a:solidFill>
          <a:latin typeface="+mn-lt"/>
          <a:ea typeface="+mn-ea"/>
        </a:defRPr>
      </a:lvl1pPr>
      <a:lvl2pPr marL="457200" algn="l" eaLnBrk="1" latinLnBrk="0" hangingPunct="1">
        <a:defRPr lang="ko-KR" sz="1800" kern="1200">
          <a:solidFill>
            <a:schemeClr val="tx1"/>
          </a:solidFill>
          <a:latin typeface="+mn-lt"/>
          <a:ea typeface="+mn-ea"/>
        </a:defRPr>
      </a:lvl2pPr>
      <a:lvl3pPr marL="914400" algn="l" eaLnBrk="1" latinLnBrk="0" hangingPunct="1">
        <a:defRPr lang="ko-KR" sz="1800" kern="1200">
          <a:solidFill>
            <a:schemeClr val="tx1"/>
          </a:solidFill>
          <a:latin typeface="+mn-lt"/>
          <a:ea typeface="+mn-ea"/>
        </a:defRPr>
      </a:lvl3pPr>
      <a:lvl4pPr marL="1371600" algn="l" eaLnBrk="1" latinLnBrk="0" hangingPunct="1">
        <a:defRPr lang="ko-KR" sz="1800" kern="1200">
          <a:solidFill>
            <a:schemeClr val="tx1"/>
          </a:solidFill>
          <a:latin typeface="+mn-lt"/>
          <a:ea typeface="+mn-ea"/>
        </a:defRPr>
      </a:lvl4pPr>
      <a:lvl5pPr marL="1828800" algn="l" eaLnBrk="1" latinLnBrk="0" hangingPunct="1">
        <a:defRPr lang="ko-KR" sz="1800" kern="1200">
          <a:solidFill>
            <a:schemeClr val="tx1"/>
          </a:solidFill>
          <a:latin typeface="+mn-lt"/>
          <a:ea typeface="+mn-ea"/>
        </a:defRPr>
      </a:lvl5pPr>
      <a:lvl6pPr marL="2286000" algn="l" eaLnBrk="1" latinLnBrk="0" hangingPunct="1">
        <a:defRPr lang="ko-KR" sz="1800" kern="1200">
          <a:solidFill>
            <a:schemeClr val="tx1"/>
          </a:solidFill>
          <a:latin typeface="+mn-lt"/>
          <a:ea typeface="+mn-ea"/>
        </a:defRPr>
      </a:lvl6pPr>
      <a:lvl7pPr marL="2743200" algn="l" eaLnBrk="1" latinLnBrk="0" hangingPunct="1">
        <a:defRPr lang="ko-KR" sz="1800" kern="1200">
          <a:solidFill>
            <a:schemeClr val="tx1"/>
          </a:solidFill>
          <a:latin typeface="+mn-lt"/>
          <a:ea typeface="+mn-ea"/>
        </a:defRPr>
      </a:lvl7pPr>
      <a:lvl8pPr marL="3200400" algn="l" eaLnBrk="1" latinLnBrk="0" hangingPunct="1">
        <a:defRPr lang="ko-KR" sz="1800" kern="1200">
          <a:solidFill>
            <a:schemeClr val="tx1"/>
          </a:solidFill>
          <a:latin typeface="+mn-lt"/>
          <a:ea typeface="+mn-ea"/>
        </a:defRPr>
      </a:lvl8pPr>
      <a:lvl9pPr marL="3657600" algn="l" eaLnBrk="1" latinLnBrk="0" hangingPunct="1">
        <a:defRPr lang="ko-KR" sz="1800" kern="1200">
          <a:solidFill>
            <a:schemeClr val="tx1"/>
          </a:solidFill>
          <a:latin typeface="+mn-lt"/>
          <a:ea typeface="+mn-ea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e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Picture 1" descr="s1.jp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sp>
        <p:nvSpPr>
          <p:cNvPr id="260" name="TextBox 2"/>
          <p:cNvSpPr txBox="1"/>
          <p:nvPr/>
        </p:nvSpPr>
        <p:spPr>
          <a:xfrm>
            <a:off x="812800" y="812800"/>
            <a:ext cx="5080000" cy="203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00" b="1" spc="150">
                <a:solidFill>
                  <a:srgbClr val="4353E8"/>
                </a:solidFill>
                <a:latin typeface="Pretendard"/>
              </a:rPr>
              <a:t>DECKORA  ·  INTRODUCTION</a:t>
            </a:r>
            <a:endParaRPr sz="1000" b="1" spc="150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261" name="Rectangle 3"/>
          <p:cNvSpPr/>
          <p:nvPr/>
        </p:nvSpPr>
        <p:spPr>
          <a:xfrm>
            <a:off x="812800" y="2489200"/>
            <a:ext cx="406400" cy="38100"/>
          </a:xfrm>
          <a:prstGeom prst="rect">
            <a:avLst/>
          </a:prstGeom>
          <a:solidFill>
            <a:srgbClr val="435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262" name="TextBox 4"/>
          <p:cNvSpPr txBox="1"/>
          <p:nvPr/>
        </p:nvSpPr>
        <p:spPr>
          <a:xfrm>
            <a:off x="812800" y="2743200"/>
            <a:ext cx="5588000" cy="1651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5000" b="1" spc="-150">
                <a:solidFill>
                  <a:srgbClr val="15171E"/>
                </a:solidFill>
                <a:latin typeface="Pretendard"/>
              </a:rPr>
              <a:t>말로 만드는</a:t>
            </a:r>
            <a:endParaRPr sz="5000" b="1" spc="-150">
              <a:solidFill>
                <a:srgbClr val="15171E"/>
              </a:solidFill>
              <a:latin typeface="Pretendard"/>
            </a:endParaRPr>
          </a:p>
          <a:p>
            <a:pPr algn="l">
              <a:lnSpc>
                <a:spcPct val="105000"/>
              </a:lnSpc>
            </a:pPr>
            <a:r>
              <a:rPr sz="5000" b="1" spc="-150">
                <a:solidFill>
                  <a:srgbClr val="15171E"/>
                </a:solidFill>
                <a:latin typeface="Pretendard"/>
              </a:rPr>
              <a:t>프레젠테이션</a:t>
            </a:r>
            <a:endParaRPr sz="5000" b="1" spc="-150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263" name="TextBox 5"/>
          <p:cNvSpPr txBox="1"/>
          <p:nvPr/>
        </p:nvSpPr>
        <p:spPr>
          <a:xfrm>
            <a:off x="812800" y="4572000"/>
            <a:ext cx="5334000" cy="304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700">
                <a:solidFill>
                  <a:srgbClr val="6B6F7B"/>
                </a:solidFill>
                <a:latin typeface="Pretendard"/>
              </a:rPr>
              <a:t>한국어 우선 AI 프레젠테이션, 데코라</a:t>
            </a:r>
            <a:endParaRPr sz="17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264" name="Rectangle 6"/>
          <p:cNvSpPr/>
          <p:nvPr/>
        </p:nvSpPr>
        <p:spPr>
          <a:xfrm>
            <a:off x="812800" y="5740400"/>
            <a:ext cx="5080000" cy="9525"/>
          </a:xfrm>
          <a:prstGeom prst="rect">
            <a:avLst/>
          </a:prstGeom>
          <a:solidFill>
            <a:srgbClr val="DAD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265" name="TextBox 7"/>
          <p:cNvSpPr txBox="1"/>
          <p:nvPr/>
        </p:nvSpPr>
        <p:spPr>
          <a:xfrm>
            <a:off x="812800" y="5918200"/>
            <a:ext cx="2540000" cy="4064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0000"/>
              </a:lnSpc>
            </a:pPr>
            <a:r>
              <a:rPr sz="950">
                <a:solidFill>
                  <a:srgbClr val="6B6F7B"/>
                </a:solidFill>
                <a:latin typeface="Pretendard"/>
              </a:rPr>
              <a:t>영삼넷</a:t>
            </a:r>
            <a:endParaRPr sz="950">
              <a:solidFill>
                <a:srgbClr val="6B6F7B"/>
              </a:solidFill>
              <a:latin typeface="Pretendard"/>
            </a:endParaRPr>
          </a:p>
          <a:p>
            <a:pPr algn="l">
              <a:lnSpc>
                <a:spcPct val="130000"/>
              </a:lnSpc>
            </a:pPr>
            <a:r>
              <a:rPr sz="950">
                <a:solidFill>
                  <a:srgbClr val="6B6F7B"/>
                </a:solidFill>
                <a:latin typeface="Pretendard"/>
              </a:rPr>
              <a:t>youngsam.net</a:t>
            </a:r>
            <a:endParaRPr sz="95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266" name="TextBox 8"/>
          <p:cNvSpPr txBox="1"/>
          <p:nvPr/>
        </p:nvSpPr>
        <p:spPr>
          <a:xfrm>
            <a:off x="3606800" y="5918200"/>
            <a:ext cx="2286000" cy="4064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0000"/>
              </a:lnSpc>
            </a:pPr>
            <a:r>
              <a:rPr sz="950">
                <a:solidFill>
                  <a:srgbClr val="6B6F7B"/>
                </a:solidFill>
                <a:latin typeface="Pretendard"/>
              </a:rPr>
              <a:t>제품 소개서</a:t>
            </a:r>
            <a:endParaRPr sz="950">
              <a:solidFill>
                <a:srgbClr val="6B6F7B"/>
              </a:solidFill>
              <a:latin typeface="Pretendard"/>
            </a:endParaRPr>
          </a:p>
          <a:p>
            <a:pPr algn="l">
              <a:lnSpc>
                <a:spcPct val="130000"/>
              </a:lnSpc>
            </a:pPr>
            <a:r>
              <a:rPr sz="950">
                <a:solidFill>
                  <a:srgbClr val="6B6F7B"/>
                </a:solidFill>
                <a:latin typeface="Pretendard"/>
              </a:rPr>
              <a:t>2026. 11</a:t>
            </a:r>
            <a:endParaRPr sz="950">
              <a:solidFill>
                <a:srgbClr val="6B6F7B"/>
              </a:solidFill>
              <a:latin typeface="Pretendar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TextBox 1"/>
          <p:cNvSpPr txBox="1"/>
          <p:nvPr/>
        </p:nvSpPr>
        <p:spPr>
          <a:xfrm>
            <a:off x="812800" y="812800"/>
            <a:ext cx="3302000" cy="203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00" b="1" spc="150">
                <a:solidFill>
                  <a:srgbClr val="4353E8"/>
                </a:solidFill>
                <a:latin typeface="Pretendard"/>
              </a:rPr>
              <a:t>CONTENTS</a:t>
            </a:r>
            <a:endParaRPr sz="1000" b="1" spc="150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269" name="TextBox 2"/>
          <p:cNvSpPr txBox="1"/>
          <p:nvPr/>
        </p:nvSpPr>
        <p:spPr>
          <a:xfrm>
            <a:off x="812800" y="1117600"/>
            <a:ext cx="3302000" cy="1143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4000" b="1" spc="-100">
                <a:solidFill>
                  <a:srgbClr val="15171E"/>
                </a:solidFill>
                <a:latin typeface="Pretendard"/>
              </a:rPr>
              <a:t>목차</a:t>
            </a:r>
            <a:endParaRPr sz="4000" b="1" spc="-100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270" name="TextBox 3"/>
          <p:cNvSpPr txBox="1"/>
          <p:nvPr/>
        </p:nvSpPr>
        <p:spPr>
          <a:xfrm>
            <a:off x="812800" y="1905000"/>
            <a:ext cx="3302000" cy="1016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40000"/>
              </a:lnSpc>
            </a:pPr>
            <a:r>
              <a:rPr sz="1300">
                <a:solidFill>
                  <a:srgbClr val="6B6F7B"/>
                </a:solidFill>
                <a:latin typeface="Pretendard"/>
              </a:rPr>
              <a:t>데코라가 무엇이고,</a:t>
            </a:r>
            <a:endParaRPr sz="1300">
              <a:solidFill>
                <a:srgbClr val="6B6F7B"/>
              </a:solidFill>
              <a:latin typeface="Pretendard"/>
            </a:endParaRPr>
          </a:p>
          <a:p>
            <a:pPr algn="l">
              <a:lnSpc>
                <a:spcPct val="140000"/>
              </a:lnSpc>
            </a:pPr>
            <a:r>
              <a:rPr sz="1300">
                <a:solidFill>
                  <a:srgbClr val="6B6F7B"/>
                </a:solidFill>
                <a:latin typeface="Pretendard"/>
              </a:rPr>
              <a:t>어떻게 일하는 방식을</a:t>
            </a:r>
            <a:endParaRPr sz="1300">
              <a:solidFill>
                <a:srgbClr val="6B6F7B"/>
              </a:solidFill>
              <a:latin typeface="Pretendard"/>
            </a:endParaRPr>
          </a:p>
          <a:p>
            <a:pPr algn="l">
              <a:lnSpc>
                <a:spcPct val="140000"/>
              </a:lnSpc>
            </a:pPr>
            <a:r>
              <a:rPr sz="1300">
                <a:solidFill>
                  <a:srgbClr val="6B6F7B"/>
                </a:solidFill>
                <a:latin typeface="Pretendard"/>
              </a:rPr>
              <a:t>바꾸는지 소개합니다.</a:t>
            </a:r>
            <a:endParaRPr sz="13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271" name="Rectangle 4"/>
          <p:cNvSpPr/>
          <p:nvPr/>
        </p:nvSpPr>
        <p:spPr>
          <a:xfrm>
            <a:off x="5080000" y="812800"/>
            <a:ext cx="6299200" cy="12700"/>
          </a:xfrm>
          <a:prstGeom prst="rect">
            <a:avLst/>
          </a:prstGeom>
          <a:solidFill>
            <a:srgbClr val="15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272" name="TextBox 5"/>
          <p:cNvSpPr txBox="1"/>
          <p:nvPr/>
        </p:nvSpPr>
        <p:spPr>
          <a:xfrm>
            <a:off x="5080000" y="1041400"/>
            <a:ext cx="762000" cy="381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200" b="1">
                <a:solidFill>
                  <a:srgbClr val="4353E8"/>
                </a:solidFill>
                <a:latin typeface="Pretendard"/>
              </a:rPr>
              <a:t>01</a:t>
            </a:r>
            <a:endParaRPr sz="2200" b="1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273" name="TextBox 6"/>
          <p:cNvSpPr txBox="1"/>
          <p:nvPr/>
        </p:nvSpPr>
        <p:spPr>
          <a:xfrm>
            <a:off x="6096000" y="1016000"/>
            <a:ext cx="5283200" cy="304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900" b="1">
                <a:solidFill>
                  <a:srgbClr val="15171E"/>
                </a:solidFill>
                <a:latin typeface="Pretendard"/>
              </a:rPr>
              <a:t>데코라란</a:t>
            </a:r>
            <a:endParaRPr sz="19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274" name="TextBox 7"/>
          <p:cNvSpPr txBox="1"/>
          <p:nvPr/>
        </p:nvSpPr>
        <p:spPr>
          <a:xfrm>
            <a:off x="6096000" y="1397000"/>
            <a:ext cx="5283200" cy="228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50">
                <a:solidFill>
                  <a:srgbClr val="6B6F7B"/>
                </a:solidFill>
                <a:latin typeface="Pretendard"/>
              </a:rPr>
              <a:t>숫자로 보는 프로그램의 핵심</a:t>
            </a:r>
            <a:endParaRPr sz="115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275" name="Rectangle 8"/>
          <p:cNvSpPr/>
          <p:nvPr/>
        </p:nvSpPr>
        <p:spPr>
          <a:xfrm>
            <a:off x="5080000" y="1854200"/>
            <a:ext cx="6299200" cy="9525"/>
          </a:xfrm>
          <a:prstGeom prst="rect">
            <a:avLst/>
          </a:prstGeom>
          <a:solidFill>
            <a:srgbClr val="DAD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276" name="TextBox 9"/>
          <p:cNvSpPr txBox="1"/>
          <p:nvPr/>
        </p:nvSpPr>
        <p:spPr>
          <a:xfrm>
            <a:off x="5080000" y="2082800"/>
            <a:ext cx="762000" cy="381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200" b="1">
                <a:solidFill>
                  <a:srgbClr val="4353E8"/>
                </a:solidFill>
                <a:latin typeface="Pretendard"/>
              </a:rPr>
              <a:t>02</a:t>
            </a:r>
            <a:endParaRPr sz="2200" b="1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277" name="TextBox 10"/>
          <p:cNvSpPr txBox="1"/>
          <p:nvPr/>
        </p:nvSpPr>
        <p:spPr>
          <a:xfrm>
            <a:off x="6096000" y="2057400"/>
            <a:ext cx="5283200" cy="304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900" b="1">
                <a:solidFill>
                  <a:srgbClr val="15171E"/>
                </a:solidFill>
                <a:latin typeface="Pretendard"/>
              </a:rPr>
              <a:t>AI 연결 방식</a:t>
            </a:r>
            <a:endParaRPr sz="19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278" name="TextBox 11"/>
          <p:cNvSpPr txBox="1"/>
          <p:nvPr/>
        </p:nvSpPr>
        <p:spPr>
          <a:xfrm>
            <a:off x="6096000" y="2438400"/>
            <a:ext cx="5283200" cy="228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50">
                <a:solidFill>
                  <a:srgbClr val="6B6F7B"/>
                </a:solidFill>
                <a:latin typeface="Pretendard"/>
              </a:rPr>
              <a:t>구독 로그인 · API 키 · 로컬 모델</a:t>
            </a:r>
            <a:endParaRPr sz="115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279" name="Rectangle 12"/>
          <p:cNvSpPr/>
          <p:nvPr/>
        </p:nvSpPr>
        <p:spPr>
          <a:xfrm>
            <a:off x="5080000" y="2895600"/>
            <a:ext cx="6299200" cy="9525"/>
          </a:xfrm>
          <a:prstGeom prst="rect">
            <a:avLst/>
          </a:prstGeom>
          <a:solidFill>
            <a:srgbClr val="DAD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280" name="TextBox 13"/>
          <p:cNvSpPr txBox="1"/>
          <p:nvPr/>
        </p:nvSpPr>
        <p:spPr>
          <a:xfrm>
            <a:off x="5080000" y="3124200"/>
            <a:ext cx="762000" cy="381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200" b="1">
                <a:solidFill>
                  <a:srgbClr val="4353E8"/>
                </a:solidFill>
                <a:latin typeface="Pretendard"/>
              </a:rPr>
              <a:t>03</a:t>
            </a:r>
            <a:endParaRPr sz="2200" b="1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281" name="TextBox 14"/>
          <p:cNvSpPr txBox="1"/>
          <p:nvPr/>
        </p:nvSpPr>
        <p:spPr>
          <a:xfrm>
            <a:off x="6096000" y="3098800"/>
            <a:ext cx="5283200" cy="304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900" b="1">
                <a:solidFill>
                  <a:srgbClr val="15171E"/>
                </a:solidFill>
                <a:latin typeface="Pretendard"/>
              </a:rPr>
              <a:t>작업 흐름</a:t>
            </a:r>
            <a:endParaRPr sz="19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282" name="TextBox 15"/>
          <p:cNvSpPr txBox="1"/>
          <p:nvPr/>
        </p:nvSpPr>
        <p:spPr>
          <a:xfrm>
            <a:off x="6096000" y="3479800"/>
            <a:ext cx="5283200" cy="228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50">
                <a:solidFill>
                  <a:srgbClr val="6B6F7B"/>
                </a:solidFill>
                <a:latin typeface="Pretendard"/>
              </a:rPr>
              <a:t>주제 한 줄에서 완성된 발표까지</a:t>
            </a:r>
            <a:endParaRPr sz="115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283" name="Rectangle 16"/>
          <p:cNvSpPr/>
          <p:nvPr/>
        </p:nvSpPr>
        <p:spPr>
          <a:xfrm>
            <a:off x="5080000" y="3937000"/>
            <a:ext cx="6299200" cy="9525"/>
          </a:xfrm>
          <a:prstGeom prst="rect">
            <a:avLst/>
          </a:prstGeom>
          <a:solidFill>
            <a:srgbClr val="DAD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284" name="TextBox 17"/>
          <p:cNvSpPr txBox="1"/>
          <p:nvPr/>
        </p:nvSpPr>
        <p:spPr>
          <a:xfrm>
            <a:off x="5080000" y="4165600"/>
            <a:ext cx="762000" cy="381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200" b="1">
                <a:solidFill>
                  <a:srgbClr val="4353E8"/>
                </a:solidFill>
                <a:latin typeface="Pretendard"/>
              </a:rPr>
              <a:t>04</a:t>
            </a:r>
            <a:endParaRPr sz="2200" b="1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285" name="TextBox 18"/>
          <p:cNvSpPr txBox="1"/>
          <p:nvPr/>
        </p:nvSpPr>
        <p:spPr>
          <a:xfrm>
            <a:off x="6096000" y="4140200"/>
            <a:ext cx="5283200" cy="304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900" b="1">
                <a:solidFill>
                  <a:srgbClr val="15171E"/>
                </a:solidFill>
                <a:latin typeface="Pretendard"/>
              </a:rPr>
              <a:t>한국어 조판</a:t>
            </a:r>
            <a:endParaRPr sz="19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286" name="TextBox 19"/>
          <p:cNvSpPr txBox="1"/>
          <p:nvPr/>
        </p:nvSpPr>
        <p:spPr>
          <a:xfrm>
            <a:off x="6096000" y="4521200"/>
            <a:ext cx="5283200" cy="228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50">
                <a:solidFill>
                  <a:srgbClr val="6B6F7B"/>
                </a:solidFill>
                <a:latin typeface="Pretendard"/>
              </a:rPr>
              <a:t>한글이 가장 아름답게 보이도록</a:t>
            </a:r>
            <a:endParaRPr sz="115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287" name="Rectangle 20"/>
          <p:cNvSpPr/>
          <p:nvPr/>
        </p:nvSpPr>
        <p:spPr>
          <a:xfrm>
            <a:off x="5080000" y="4978400"/>
            <a:ext cx="6299200" cy="9525"/>
          </a:xfrm>
          <a:prstGeom prst="rect">
            <a:avLst/>
          </a:prstGeom>
          <a:solidFill>
            <a:srgbClr val="DAD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288" name="TextBox 21"/>
          <p:cNvSpPr txBox="1"/>
          <p:nvPr/>
        </p:nvSpPr>
        <p:spPr>
          <a:xfrm>
            <a:off x="5080000" y="5207000"/>
            <a:ext cx="762000" cy="381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200" b="1">
                <a:solidFill>
                  <a:srgbClr val="4353E8"/>
                </a:solidFill>
                <a:latin typeface="Pretendard"/>
              </a:rPr>
              <a:t>05</a:t>
            </a:r>
            <a:endParaRPr sz="2200" b="1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289" name="TextBox 22"/>
          <p:cNvSpPr txBox="1"/>
          <p:nvPr/>
        </p:nvSpPr>
        <p:spPr>
          <a:xfrm>
            <a:off x="6096000" y="5181600"/>
            <a:ext cx="5283200" cy="304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900" b="1">
                <a:solidFill>
                  <a:srgbClr val="15171E"/>
                </a:solidFill>
                <a:latin typeface="Pretendard"/>
              </a:rPr>
              <a:t>호환과 편의</a:t>
            </a:r>
            <a:endParaRPr sz="19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290" name="TextBox 23"/>
          <p:cNvSpPr txBox="1"/>
          <p:nvPr/>
        </p:nvSpPr>
        <p:spPr>
          <a:xfrm>
            <a:off x="6096000" y="5562600"/>
            <a:ext cx="5283200" cy="228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50">
                <a:solidFill>
                  <a:srgbClr val="6B6F7B"/>
                </a:solidFill>
                <a:latin typeface="Pretendard"/>
              </a:rPr>
              <a:t>PPTX · 다크 모드 · 자동 업데이트</a:t>
            </a:r>
            <a:endParaRPr sz="115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291" name="Rectangle 24"/>
          <p:cNvSpPr/>
          <p:nvPr/>
        </p:nvSpPr>
        <p:spPr>
          <a:xfrm>
            <a:off x="5080000" y="6019800"/>
            <a:ext cx="6299200" cy="9525"/>
          </a:xfrm>
          <a:prstGeom prst="rect">
            <a:avLst/>
          </a:prstGeom>
          <a:solidFill>
            <a:srgbClr val="DAD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292" name="TextBox 25"/>
          <p:cNvSpPr txBox="1"/>
          <p:nvPr/>
        </p:nvSpPr>
        <p:spPr>
          <a:xfrm>
            <a:off x="812800" y="6350000"/>
            <a:ext cx="5080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6F7B"/>
                </a:solidFill>
                <a:latin typeface="Pretendard"/>
              </a:rPr>
              <a:t>데코라  ·  영삼넷</a:t>
            </a:r>
            <a:endParaRPr sz="85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293" name="TextBox 26"/>
          <p:cNvSpPr txBox="1"/>
          <p:nvPr/>
        </p:nvSpPr>
        <p:spPr>
          <a:xfrm>
            <a:off x="10617200" y="6350000"/>
            <a:ext cx="762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850">
                <a:solidFill>
                  <a:srgbClr val="6B6F7B"/>
                </a:solidFill>
                <a:latin typeface="Pretendard"/>
              </a:rPr>
              <a:t>02</a:t>
            </a:r>
            <a:endParaRPr sz="850">
              <a:solidFill>
                <a:srgbClr val="6B6F7B"/>
              </a:solidFill>
              <a:latin typeface="Pretendar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extBox 1"/>
          <p:cNvSpPr txBox="1"/>
          <p:nvPr/>
        </p:nvSpPr>
        <p:spPr>
          <a:xfrm>
            <a:off x="812800" y="660400"/>
            <a:ext cx="5080000" cy="203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50" b="1" spc="100">
                <a:solidFill>
                  <a:srgbClr val="4353E8"/>
                </a:solidFill>
                <a:latin typeface="Pretendard"/>
              </a:rPr>
              <a:t>01  ·  데코라란</a:t>
            </a:r>
            <a:endParaRPr sz="1050" b="1" spc="100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296" name="TextBox 2"/>
          <p:cNvSpPr txBox="1"/>
          <p:nvPr/>
        </p:nvSpPr>
        <p:spPr>
          <a:xfrm>
            <a:off x="812800" y="965200"/>
            <a:ext cx="10566400" cy="558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800" b="1" spc="-50">
                <a:solidFill>
                  <a:srgbClr val="15171E"/>
                </a:solidFill>
                <a:latin typeface="Pretendard"/>
              </a:rPr>
              <a:t>한국어 사용자를 위해 처음부터 다시 다듬은 프레젠테이션 도구</a:t>
            </a:r>
            <a:endParaRPr sz="2800" b="1" spc="-50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297" name="TextBox 3"/>
          <p:cNvSpPr txBox="1"/>
          <p:nvPr/>
        </p:nvSpPr>
        <p:spPr>
          <a:xfrm>
            <a:off x="812800" y="2362200"/>
            <a:ext cx="3048000" cy="2794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300" b="1">
                <a:solidFill>
                  <a:srgbClr val="15171E"/>
                </a:solidFill>
                <a:latin typeface="Pretendard"/>
              </a:rPr>
              <a:t>한국어 화면</a:t>
            </a:r>
            <a:endParaRPr sz="13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298" name="TextBox 4"/>
          <p:cNvSpPr txBox="1"/>
          <p:nvPr/>
        </p:nvSpPr>
        <p:spPr>
          <a:xfrm>
            <a:off x="812800" y="2794000"/>
            <a:ext cx="3175000" cy="1270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7200" b="1" spc="-200">
                <a:solidFill>
                  <a:srgbClr val="4353E8"/>
                </a:solidFill>
                <a:latin typeface="Pretendard"/>
              </a:rPr>
              <a:t>100%</a:t>
            </a:r>
            <a:endParaRPr sz="7200" b="1" spc="-200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299" name="TextBox 5"/>
          <p:cNvSpPr txBox="1"/>
          <p:nvPr/>
        </p:nvSpPr>
        <p:spPr>
          <a:xfrm>
            <a:off x="812800" y="4191000"/>
            <a:ext cx="2921000" cy="635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40000"/>
              </a:lnSpc>
            </a:pPr>
            <a:r>
              <a:rPr sz="1150">
                <a:solidFill>
                  <a:srgbClr val="6B6F7B"/>
                </a:solidFill>
                <a:latin typeface="Pretendard"/>
              </a:rPr>
              <a:t>메뉴·대화상자·안내문 전체를</a:t>
            </a:r>
            <a:endParaRPr sz="1150">
              <a:solidFill>
                <a:srgbClr val="6B6F7B"/>
              </a:solidFill>
              <a:latin typeface="Pretendard"/>
            </a:endParaRPr>
          </a:p>
          <a:p>
            <a:pPr algn="l">
              <a:lnSpc>
                <a:spcPct val="140000"/>
              </a:lnSpc>
            </a:pPr>
            <a:r>
              <a:rPr sz="1150">
                <a:solidFill>
                  <a:srgbClr val="6B6F7B"/>
                </a:solidFill>
                <a:latin typeface="Pretendard"/>
              </a:rPr>
              <a:t>한국 오피스 용어로 번역</a:t>
            </a:r>
            <a:endParaRPr sz="115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00" name="Rectangle 6"/>
          <p:cNvSpPr/>
          <p:nvPr/>
        </p:nvSpPr>
        <p:spPr>
          <a:xfrm>
            <a:off x="4334933" y="2489200"/>
            <a:ext cx="9525" cy="2540000"/>
          </a:xfrm>
          <a:prstGeom prst="rect">
            <a:avLst/>
          </a:prstGeom>
          <a:solidFill>
            <a:srgbClr val="DAD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301" name="TextBox 7"/>
          <p:cNvSpPr txBox="1"/>
          <p:nvPr/>
        </p:nvSpPr>
        <p:spPr>
          <a:xfrm>
            <a:off x="4741333" y="2362200"/>
            <a:ext cx="3048000" cy="2794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300" b="1">
                <a:solidFill>
                  <a:srgbClr val="15171E"/>
                </a:solidFill>
                <a:latin typeface="Pretendard"/>
              </a:rPr>
              <a:t>AI 연결 방식</a:t>
            </a:r>
            <a:endParaRPr sz="13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02" name="TextBox 8"/>
          <p:cNvSpPr txBox="1"/>
          <p:nvPr/>
        </p:nvSpPr>
        <p:spPr>
          <a:xfrm>
            <a:off x="4741333" y="2794000"/>
            <a:ext cx="3175000" cy="1270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7200" b="1" spc="-200">
                <a:solidFill>
                  <a:srgbClr val="4353E8"/>
                </a:solidFill>
                <a:latin typeface="Pretendard"/>
              </a:rPr>
              <a:t>3가지</a:t>
            </a:r>
            <a:endParaRPr sz="7200" b="1" spc="-200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03" name="TextBox 9"/>
          <p:cNvSpPr txBox="1"/>
          <p:nvPr/>
        </p:nvSpPr>
        <p:spPr>
          <a:xfrm>
            <a:off x="4741333" y="4191000"/>
            <a:ext cx="2921000" cy="635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40000"/>
              </a:lnSpc>
            </a:pPr>
            <a:r>
              <a:rPr sz="1150">
                <a:solidFill>
                  <a:srgbClr val="6B6F7B"/>
                </a:solidFill>
                <a:latin typeface="Pretendard"/>
              </a:rPr>
              <a:t>구독 로그인, API 키,</a:t>
            </a:r>
            <a:endParaRPr sz="1150">
              <a:solidFill>
                <a:srgbClr val="6B6F7B"/>
              </a:solidFill>
              <a:latin typeface="Pretendard"/>
            </a:endParaRPr>
          </a:p>
          <a:p>
            <a:pPr algn="l">
              <a:lnSpc>
                <a:spcPct val="140000"/>
              </a:lnSpc>
            </a:pPr>
            <a:r>
              <a:rPr sz="1150">
                <a:solidFill>
                  <a:srgbClr val="6B6F7B"/>
                </a:solidFill>
                <a:latin typeface="Pretendard"/>
              </a:rPr>
              <a:t>내 PC의 로컬 모델</a:t>
            </a:r>
            <a:endParaRPr sz="115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04" name="Rectangle 10"/>
          <p:cNvSpPr/>
          <p:nvPr/>
        </p:nvSpPr>
        <p:spPr>
          <a:xfrm>
            <a:off x="7857067" y="2489200"/>
            <a:ext cx="9525" cy="2540000"/>
          </a:xfrm>
          <a:prstGeom prst="rect">
            <a:avLst/>
          </a:prstGeom>
          <a:solidFill>
            <a:srgbClr val="DAD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305" name="TextBox 11"/>
          <p:cNvSpPr txBox="1"/>
          <p:nvPr/>
        </p:nvSpPr>
        <p:spPr>
          <a:xfrm>
            <a:off x="8263467" y="2362200"/>
            <a:ext cx="3048000" cy="2794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300" b="1">
                <a:solidFill>
                  <a:srgbClr val="15171E"/>
                </a:solidFill>
                <a:latin typeface="Pretendard"/>
              </a:rPr>
              <a:t>AI 도우미 작업</a:t>
            </a:r>
            <a:endParaRPr sz="13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06" name="TextBox 12"/>
          <p:cNvSpPr txBox="1"/>
          <p:nvPr/>
        </p:nvSpPr>
        <p:spPr>
          <a:xfrm>
            <a:off x="8263467" y="2794000"/>
            <a:ext cx="3175000" cy="1270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7200" b="1" spc="-200">
                <a:solidFill>
                  <a:srgbClr val="4353E8"/>
                </a:solidFill>
                <a:latin typeface="Pretendard"/>
              </a:rPr>
              <a:t>7가지</a:t>
            </a:r>
            <a:endParaRPr sz="7200" b="1" spc="-200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07" name="TextBox 13"/>
          <p:cNvSpPr txBox="1"/>
          <p:nvPr/>
        </p:nvSpPr>
        <p:spPr>
          <a:xfrm>
            <a:off x="8263467" y="4191000"/>
            <a:ext cx="2921000" cy="635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40000"/>
              </a:lnSpc>
            </a:pPr>
            <a:r>
              <a:rPr sz="1150">
                <a:solidFill>
                  <a:srgbClr val="6B6F7B"/>
                </a:solidFill>
                <a:latin typeface="Pretendard"/>
              </a:rPr>
              <a:t>주제로 만들기부터 요약·번역,</a:t>
            </a:r>
            <a:endParaRPr sz="1150">
              <a:solidFill>
                <a:srgbClr val="6B6F7B"/>
              </a:solidFill>
              <a:latin typeface="Pretendard"/>
            </a:endParaRPr>
          </a:p>
          <a:p>
            <a:pPr algn="l">
              <a:lnSpc>
                <a:spcPct val="140000"/>
              </a:lnSpc>
            </a:pPr>
            <a:r>
              <a:rPr sz="1150">
                <a:solidFill>
                  <a:srgbClr val="6B6F7B"/>
                </a:solidFill>
                <a:latin typeface="Pretendard"/>
              </a:rPr>
              <a:t>맞춤법 교정·디자인 제안까지</a:t>
            </a:r>
            <a:endParaRPr sz="115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08" name="Rectangle 14"/>
          <p:cNvSpPr/>
          <p:nvPr/>
        </p:nvSpPr>
        <p:spPr>
          <a:xfrm>
            <a:off x="812800" y="5384800"/>
            <a:ext cx="10566400" cy="609600"/>
          </a:xfrm>
          <a:prstGeom prst="rect">
            <a:avLst/>
          </a:prstGeom>
          <a:solidFill>
            <a:srgbClr val="E8EA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309" name="TextBox 15"/>
          <p:cNvSpPr txBox="1"/>
          <p:nvPr/>
        </p:nvSpPr>
        <p:spPr>
          <a:xfrm>
            <a:off x="1066800" y="5384800"/>
            <a:ext cx="1016000" cy="6096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sz="1250" b="1">
                <a:solidFill>
                  <a:srgbClr val="4353E8"/>
                </a:solidFill>
                <a:latin typeface="Pretendard"/>
              </a:rPr>
              <a:t>Ctrl + J</a:t>
            </a:r>
            <a:endParaRPr sz="1250" b="1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10" name="TextBox 16"/>
          <p:cNvSpPr txBox="1"/>
          <p:nvPr/>
        </p:nvSpPr>
        <p:spPr>
          <a:xfrm>
            <a:off x="2082800" y="5384800"/>
            <a:ext cx="8890000" cy="6096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sz="1250">
                <a:solidFill>
                  <a:srgbClr val="15171E"/>
                </a:solidFill>
                <a:latin typeface="Pretendard"/>
              </a:rPr>
              <a:t>AI 도우미 — 주제로 만들기 · 다듬기 · 요약 · 번역 · 맞춤법 교정 · 발표자 노트 · 디자인 제안</a:t>
            </a:r>
            <a:endParaRPr sz="1250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11" name="TextBox 17"/>
          <p:cNvSpPr txBox="1"/>
          <p:nvPr/>
        </p:nvSpPr>
        <p:spPr>
          <a:xfrm>
            <a:off x="812800" y="6350000"/>
            <a:ext cx="5080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6F7B"/>
                </a:solidFill>
                <a:latin typeface="Pretendard"/>
              </a:rPr>
              <a:t>데코라  ·  영삼넷</a:t>
            </a:r>
            <a:endParaRPr sz="85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12" name="TextBox 18"/>
          <p:cNvSpPr txBox="1"/>
          <p:nvPr/>
        </p:nvSpPr>
        <p:spPr>
          <a:xfrm>
            <a:off x="10617200" y="6350000"/>
            <a:ext cx="762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850">
                <a:solidFill>
                  <a:srgbClr val="6B6F7B"/>
                </a:solidFill>
                <a:latin typeface="Pretendard"/>
              </a:rPr>
              <a:t>03</a:t>
            </a:r>
            <a:endParaRPr sz="850">
              <a:solidFill>
                <a:srgbClr val="6B6F7B"/>
              </a:solidFill>
              <a:latin typeface="Pretendar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TextBox 1"/>
          <p:cNvSpPr txBox="1"/>
          <p:nvPr/>
        </p:nvSpPr>
        <p:spPr>
          <a:xfrm>
            <a:off x="812800" y="660400"/>
            <a:ext cx="5080000" cy="203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50" b="1" spc="100">
                <a:solidFill>
                  <a:srgbClr val="4353E8"/>
                </a:solidFill>
                <a:latin typeface="Pretendard"/>
              </a:rPr>
              <a:t>01  ·  데코라란</a:t>
            </a:r>
            <a:endParaRPr sz="1050" b="1" spc="100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15" name="TextBox 2"/>
          <p:cNvSpPr txBox="1"/>
          <p:nvPr/>
        </p:nvSpPr>
        <p:spPr>
          <a:xfrm>
            <a:off x="812800" y="965200"/>
            <a:ext cx="10566400" cy="558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800" b="1" spc="-50">
                <a:solidFill>
                  <a:srgbClr val="15171E"/>
                </a:solidFill>
                <a:latin typeface="Pretendard"/>
              </a:rPr>
              <a:t>차트와 표도 슬라이드 안에서 바로 그리고 고칩니다</a:t>
            </a:r>
            <a:endParaRPr sz="2800" b="1" spc="-50">
              <a:solidFill>
                <a:srgbClr val="15171E"/>
              </a:solidFill>
              <a:latin typeface="Pretendard"/>
            </a:endParaRPr>
          </a:p>
        </p:txBody>
      </p:sp>
      <p:graphicFrame>
        <p:nvGraphicFramePr>
          <p:cNvPr id="316" name="Chart 3"/>
          <p:cNvGraphicFramePr>
            <a:graphicFrameLocks noGrp="1"/>
          </p:cNvGraphicFramePr>
          <p:nvPr/>
        </p:nvGraphicFramePr>
        <p:xfrm>
          <a:off x="812800" y="1905000"/>
          <a:ext cx="6604000" cy="4064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17" name="TextBox 4"/>
          <p:cNvSpPr txBox="1"/>
          <p:nvPr/>
        </p:nvSpPr>
        <p:spPr>
          <a:xfrm>
            <a:off x="7924800" y="2032000"/>
            <a:ext cx="3454400" cy="203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6B6F7B"/>
                </a:solidFill>
                <a:latin typeface="Pretendard"/>
              </a:rPr>
              <a:t>AI에게 이렇게 말하면</a:t>
            </a:r>
            <a:endParaRPr sz="11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18" name="TextBox 5"/>
          <p:cNvSpPr txBox="1"/>
          <p:nvPr/>
        </p:nvSpPr>
        <p:spPr>
          <a:xfrm>
            <a:off x="7924800" y="2311400"/>
            <a:ext cx="3454400" cy="889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0000"/>
              </a:lnSpc>
            </a:pPr>
            <a:r>
              <a:rPr sz="1900" b="1">
                <a:solidFill>
                  <a:srgbClr val="15171E"/>
                </a:solidFill>
                <a:latin typeface="Pretendard"/>
              </a:rPr>
              <a:t>“분기별 매출을</a:t>
            </a:r>
            <a:endParaRPr sz="1900" b="1">
              <a:solidFill>
                <a:srgbClr val="15171E"/>
              </a:solidFill>
              <a:latin typeface="Pretendard"/>
            </a:endParaRPr>
          </a:p>
          <a:p>
            <a:pPr algn="l">
              <a:lnSpc>
                <a:spcPct val="130000"/>
              </a:lnSpc>
            </a:pPr>
            <a:r>
              <a:rPr sz="1900" b="1">
                <a:solidFill>
                  <a:srgbClr val="15171E"/>
                </a:solidFill>
                <a:latin typeface="Pretendard"/>
              </a:rPr>
              <a:t>막대 차트로 그려 줘”</a:t>
            </a:r>
            <a:endParaRPr sz="19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19" name="Rectangle 6"/>
          <p:cNvSpPr/>
          <p:nvPr/>
        </p:nvSpPr>
        <p:spPr>
          <a:xfrm>
            <a:off x="7924800" y="3327400"/>
            <a:ext cx="3454400" cy="9525"/>
          </a:xfrm>
          <a:prstGeom prst="rect">
            <a:avLst/>
          </a:prstGeom>
          <a:solidFill>
            <a:srgbClr val="DAD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320" name="TextBox 7"/>
          <p:cNvSpPr txBox="1"/>
          <p:nvPr/>
        </p:nvSpPr>
        <p:spPr>
          <a:xfrm>
            <a:off x="7924800" y="3530600"/>
            <a:ext cx="3454400" cy="203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6B6F7B"/>
                </a:solidFill>
                <a:latin typeface="Pretendard"/>
              </a:rPr>
              <a:t>자동으로 정리되는 것</a:t>
            </a:r>
            <a:endParaRPr sz="11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21" name="TextBox 8"/>
          <p:cNvSpPr txBox="1"/>
          <p:nvPr/>
        </p:nvSpPr>
        <p:spPr>
          <a:xfrm>
            <a:off x="7924800" y="3810000"/>
            <a:ext cx="3454400" cy="1270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60000"/>
              </a:lnSpc>
            </a:pPr>
            <a:r>
              <a:rPr sz="1300">
                <a:solidFill>
                  <a:srgbClr val="15171E"/>
                </a:solidFill>
                <a:latin typeface="Pretendard"/>
              </a:rPr>
              <a:t>테마 색상과 글꼴 적용</a:t>
            </a:r>
            <a:endParaRPr sz="1300">
              <a:solidFill>
                <a:srgbClr val="15171E"/>
              </a:solidFill>
              <a:latin typeface="Pretendard"/>
            </a:endParaRPr>
          </a:p>
          <a:p>
            <a:pPr algn="l">
              <a:lnSpc>
                <a:spcPct val="160000"/>
              </a:lnSpc>
            </a:pPr>
            <a:r>
              <a:rPr sz="1300">
                <a:solidFill>
                  <a:srgbClr val="15171E"/>
                </a:solidFill>
                <a:latin typeface="Pretendard"/>
              </a:rPr>
              <a:t>데이터 레이블·축 정돈</a:t>
            </a:r>
            <a:endParaRPr sz="1300">
              <a:solidFill>
                <a:srgbClr val="15171E"/>
              </a:solidFill>
              <a:latin typeface="Pretendard"/>
            </a:endParaRPr>
          </a:p>
          <a:p>
            <a:pPr algn="l">
              <a:lnSpc>
                <a:spcPct val="160000"/>
              </a:lnSpc>
            </a:pPr>
            <a:r>
              <a:rPr sz="1300">
                <a:solidFill>
                  <a:srgbClr val="15171E"/>
                </a:solidFill>
                <a:latin typeface="Pretendard"/>
              </a:rPr>
              <a:t>편집 가능한 원본 차트로 저장</a:t>
            </a:r>
            <a:endParaRPr sz="1300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22" name="TextBox 9"/>
          <p:cNvSpPr txBox="1"/>
          <p:nvPr/>
        </p:nvSpPr>
        <p:spPr>
          <a:xfrm>
            <a:off x="812800" y="6019800"/>
            <a:ext cx="5080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800">
                <a:solidFill>
                  <a:srgbClr val="6B6F7B"/>
                </a:solidFill>
                <a:latin typeface="Pretendard"/>
              </a:rPr>
              <a:t>※ 기능 설명을 위한 예시 데이터</a:t>
            </a:r>
            <a:endParaRPr sz="8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23" name="TextBox 10"/>
          <p:cNvSpPr txBox="1"/>
          <p:nvPr/>
        </p:nvSpPr>
        <p:spPr>
          <a:xfrm>
            <a:off x="812800" y="6350000"/>
            <a:ext cx="5080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6F7B"/>
                </a:solidFill>
                <a:latin typeface="Pretendard"/>
              </a:rPr>
              <a:t>데코라  ·  영삼넷</a:t>
            </a:r>
            <a:endParaRPr sz="85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24" name="TextBox 11"/>
          <p:cNvSpPr txBox="1"/>
          <p:nvPr/>
        </p:nvSpPr>
        <p:spPr>
          <a:xfrm>
            <a:off x="10617200" y="6350000"/>
            <a:ext cx="762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850">
                <a:solidFill>
                  <a:srgbClr val="6B6F7B"/>
                </a:solidFill>
                <a:latin typeface="Pretendard"/>
              </a:rPr>
              <a:t>04</a:t>
            </a:r>
            <a:endParaRPr sz="850">
              <a:solidFill>
                <a:srgbClr val="6B6F7B"/>
              </a:solidFill>
              <a:latin typeface="Pretendar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TextBox 1"/>
          <p:cNvSpPr txBox="1"/>
          <p:nvPr/>
        </p:nvSpPr>
        <p:spPr>
          <a:xfrm>
            <a:off x="812800" y="660400"/>
            <a:ext cx="5080000" cy="203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50" b="1" spc="100">
                <a:solidFill>
                  <a:srgbClr val="4353E8"/>
                </a:solidFill>
                <a:latin typeface="Pretendard"/>
              </a:rPr>
              <a:t>02  ·  AI 연결 방식</a:t>
            </a:r>
            <a:endParaRPr sz="1050" b="1" spc="100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27" name="TextBox 2"/>
          <p:cNvSpPr txBox="1"/>
          <p:nvPr/>
        </p:nvSpPr>
        <p:spPr>
          <a:xfrm>
            <a:off x="812800" y="965200"/>
            <a:ext cx="10566400" cy="558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800" b="1" spc="-50">
                <a:solidFill>
                  <a:srgbClr val="15171E"/>
                </a:solidFill>
                <a:latin typeface="Pretendard"/>
              </a:rPr>
              <a:t>쓰던 AI 그대로, 세 가지 방법 중 편한 쪽으로 연결합니다</a:t>
            </a:r>
            <a:endParaRPr sz="2800" b="1" spc="-50">
              <a:solidFill>
                <a:srgbClr val="15171E"/>
              </a:solidFill>
              <a:latin typeface="Pretendard"/>
            </a:endParaRPr>
          </a:p>
        </p:txBody>
      </p:sp>
      <p:graphicFrame>
        <p:nvGraphicFramePr>
          <p:cNvPr id="328" name="Table 3"/>
          <p:cNvGraphicFramePr>
            <a:graphicFrameLocks noGrp="1"/>
          </p:cNvGraphicFramePr>
          <p:nvPr/>
        </p:nvGraphicFramePr>
        <p:xfrm>
          <a:off x="812800" y="1905000"/>
          <a:ext cx="10566400" cy="3276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1000"/>
                <a:gridCol w="2997200"/>
                <a:gridCol w="1778000"/>
                <a:gridCol w="1219200"/>
                <a:gridCol w="2921000"/>
              </a:tblGrid>
              <a:tr h="53340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00" b="1">
                          <a:solidFill>
                            <a:srgbClr val="6B6F7B"/>
                          </a:solidFill>
                          <a:latin typeface="Pretendard"/>
                        </a:rPr>
                        <a:t>연결 방식</a:t>
                      </a:r>
                      <a:endParaRPr sz="1100" b="1">
                        <a:solidFill>
                          <a:srgbClr val="6B6F7B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15171E"/>
                      </a:solidFill>
                    </a:lnT>
                    <a:lnB w="9525">
                      <a:solidFill>
                        <a:srgbClr val="DADCE2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00" b="1">
                          <a:solidFill>
                            <a:srgbClr val="6B6F7B"/>
                          </a:solidFill>
                          <a:latin typeface="Pretendard"/>
                        </a:rPr>
                        <a:t>지원 AI</a:t>
                      </a:r>
                      <a:endParaRPr sz="1100" b="1">
                        <a:solidFill>
                          <a:srgbClr val="6B6F7B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15171E"/>
                      </a:solidFill>
                    </a:lnT>
                    <a:lnB w="9525">
                      <a:solidFill>
                        <a:srgbClr val="DADCE2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00" b="1">
                          <a:solidFill>
                            <a:srgbClr val="6B6F7B"/>
                          </a:solidFill>
                          <a:latin typeface="Pretendard"/>
                        </a:rPr>
                        <a:t>추가 비용</a:t>
                      </a:r>
                      <a:endParaRPr sz="1100" b="1">
                        <a:solidFill>
                          <a:srgbClr val="6B6F7B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15171E"/>
                      </a:solidFill>
                    </a:lnT>
                    <a:lnB w="9525">
                      <a:solidFill>
                        <a:srgbClr val="DADCE2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00" b="1">
                          <a:solidFill>
                            <a:srgbClr val="6B6F7B"/>
                          </a:solidFill>
                          <a:latin typeface="Pretendard"/>
                        </a:rPr>
                        <a:t>인터넷</a:t>
                      </a:r>
                      <a:endParaRPr sz="1100" b="1">
                        <a:solidFill>
                          <a:srgbClr val="6B6F7B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15171E"/>
                      </a:solidFill>
                    </a:lnT>
                    <a:lnB w="9525">
                      <a:solidFill>
                        <a:srgbClr val="DADCE2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100" b="1">
                          <a:solidFill>
                            <a:srgbClr val="6B6F7B"/>
                          </a:solidFill>
                          <a:latin typeface="Pretendard"/>
                        </a:rPr>
                        <a:t>이런 분께</a:t>
                      </a:r>
                      <a:endParaRPr sz="1100" b="1">
                        <a:solidFill>
                          <a:srgbClr val="6B6F7B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15171E"/>
                      </a:solidFill>
                    </a:lnT>
                    <a:lnB w="9525">
                      <a:solidFill>
                        <a:srgbClr val="DADCE2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250" b="1">
                          <a:solidFill>
                            <a:srgbClr val="4353E8"/>
                          </a:solidFill>
                          <a:latin typeface="Pretendard"/>
                        </a:rPr>
                        <a:t>구독 로그인</a:t>
                      </a:r>
                      <a:endParaRPr sz="1250" b="1">
                        <a:solidFill>
                          <a:srgbClr val="4353E8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ADCE2"/>
                      </a:solidFill>
                    </a:lnT>
                    <a:lnB w="9525">
                      <a:solidFill>
                        <a:srgbClr val="DADCE2"/>
                      </a:solidFill>
                    </a:lnB>
                    <a:solidFill>
                      <a:srgbClr val="E8EA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250" b="0">
                          <a:solidFill>
                            <a:srgbClr val="15171E"/>
                          </a:solidFill>
                          <a:latin typeface="Pretendard"/>
                        </a:rPr>
                        <a:t>Claude · Gemini · ChatGPT</a:t>
                      </a:r>
                      <a:endParaRPr sz="1250" b="0">
                        <a:solidFill>
                          <a:srgbClr val="15171E"/>
                        </a:solidFill>
                        <a:latin typeface="Pretendard"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sz="1250" b="0">
                          <a:solidFill>
                            <a:srgbClr val="15171E"/>
                          </a:solidFill>
                          <a:latin typeface="Pretendard"/>
                        </a:rPr>
                        <a:t>공식 CLI 로그인</a:t>
                      </a:r>
                      <a:endParaRPr sz="1250" b="0">
                        <a:solidFill>
                          <a:srgbClr val="15171E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ADCE2"/>
                      </a:solidFill>
                    </a:lnT>
                    <a:lnB w="9525">
                      <a:solidFill>
                        <a:srgbClr val="DADCE2"/>
                      </a:solidFill>
                    </a:lnB>
                    <a:solidFill>
                      <a:srgbClr val="E8EA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250" b="0">
                          <a:solidFill>
                            <a:srgbClr val="15171E"/>
                          </a:solidFill>
                          <a:latin typeface="Pretendard"/>
                        </a:rPr>
                        <a:t>없음(기존 구독)</a:t>
                      </a:r>
                      <a:endParaRPr sz="1250" b="0">
                        <a:solidFill>
                          <a:srgbClr val="15171E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ADCE2"/>
                      </a:solidFill>
                    </a:lnT>
                    <a:lnB w="9525">
                      <a:solidFill>
                        <a:srgbClr val="DADCE2"/>
                      </a:solidFill>
                    </a:lnB>
                    <a:solidFill>
                      <a:srgbClr val="E8EA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250" b="0">
                          <a:solidFill>
                            <a:srgbClr val="15171E"/>
                          </a:solidFill>
                          <a:latin typeface="Pretendard"/>
                        </a:rPr>
                        <a:t>필요</a:t>
                      </a:r>
                      <a:endParaRPr sz="1250" b="0">
                        <a:solidFill>
                          <a:srgbClr val="15171E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ADCE2"/>
                      </a:solidFill>
                    </a:lnT>
                    <a:lnB w="9525">
                      <a:solidFill>
                        <a:srgbClr val="DADCE2"/>
                      </a:solidFill>
                    </a:lnB>
                    <a:solidFill>
                      <a:srgbClr val="E8EA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250" b="0">
                          <a:solidFill>
                            <a:srgbClr val="15171E"/>
                          </a:solidFill>
                          <a:latin typeface="Pretendard"/>
                        </a:rPr>
                        <a:t>이미 AI를 구독 중인 분</a:t>
                      </a:r>
                      <a:endParaRPr sz="1250" b="0">
                        <a:solidFill>
                          <a:srgbClr val="15171E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ADCE2"/>
                      </a:solidFill>
                    </a:lnT>
                    <a:lnB w="9525">
                      <a:solidFill>
                        <a:srgbClr val="DADCE2"/>
                      </a:solidFill>
                    </a:lnB>
                    <a:solidFill>
                      <a:srgbClr val="E8EAFD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250" b="1">
                          <a:solidFill>
                            <a:srgbClr val="15171E"/>
                          </a:solidFill>
                          <a:latin typeface="Pretendard"/>
                        </a:rPr>
                        <a:t>API 키</a:t>
                      </a:r>
                      <a:endParaRPr sz="1250" b="1">
                        <a:solidFill>
                          <a:srgbClr val="15171E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ADCE2"/>
                      </a:solidFill>
                    </a:lnT>
                    <a:lnB w="9525">
                      <a:solidFill>
                        <a:srgbClr val="DADCE2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250" b="0">
                          <a:solidFill>
                            <a:srgbClr val="15171E"/>
                          </a:solidFill>
                          <a:latin typeface="Pretendard"/>
                        </a:rPr>
                        <a:t>Claude · Gemini · ChatGPT</a:t>
                      </a:r>
                      <a:endParaRPr sz="1250" b="0">
                        <a:solidFill>
                          <a:srgbClr val="15171E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ADCE2"/>
                      </a:solidFill>
                    </a:lnT>
                    <a:lnB w="9525">
                      <a:solidFill>
                        <a:srgbClr val="DADCE2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250" b="0">
                          <a:solidFill>
                            <a:srgbClr val="15171E"/>
                          </a:solidFill>
                          <a:latin typeface="Pretendard"/>
                        </a:rPr>
                        <a:t>사용량만큼</a:t>
                      </a:r>
                      <a:endParaRPr sz="1250" b="0">
                        <a:solidFill>
                          <a:srgbClr val="15171E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ADCE2"/>
                      </a:solidFill>
                    </a:lnT>
                    <a:lnB w="9525">
                      <a:solidFill>
                        <a:srgbClr val="DADCE2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250" b="0">
                          <a:solidFill>
                            <a:srgbClr val="15171E"/>
                          </a:solidFill>
                          <a:latin typeface="Pretendard"/>
                        </a:rPr>
                        <a:t>필요</a:t>
                      </a:r>
                      <a:endParaRPr sz="1250" b="0">
                        <a:solidFill>
                          <a:srgbClr val="15171E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ADCE2"/>
                      </a:solidFill>
                    </a:lnT>
                    <a:lnB w="9525">
                      <a:solidFill>
                        <a:srgbClr val="DADCE2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250" b="0">
                          <a:solidFill>
                            <a:srgbClr val="15171E"/>
                          </a:solidFill>
                          <a:latin typeface="Pretendard"/>
                        </a:rPr>
                        <a:t>팀·업무용 정산이 필요한 분</a:t>
                      </a:r>
                      <a:endParaRPr sz="1250" b="0">
                        <a:solidFill>
                          <a:srgbClr val="15171E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ADCE2"/>
                      </a:solidFill>
                    </a:lnT>
                    <a:lnB w="9525">
                      <a:solidFill>
                        <a:srgbClr val="DADCE2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250" b="1">
                          <a:solidFill>
                            <a:srgbClr val="15171E"/>
                          </a:solidFill>
                          <a:latin typeface="Pretendard"/>
                        </a:rPr>
                        <a:t>로컬 모델</a:t>
                      </a:r>
                      <a:endParaRPr sz="1250" b="1">
                        <a:solidFill>
                          <a:srgbClr val="15171E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ADCE2"/>
                      </a:solidFill>
                    </a:lnT>
                    <a:lnB w="12700">
                      <a:solidFill>
                        <a:srgbClr val="15171E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250" b="0">
                          <a:solidFill>
                            <a:srgbClr val="15171E"/>
                          </a:solidFill>
                          <a:latin typeface="Pretendard"/>
                        </a:rPr>
                        <a:t>Ollama · LM Studio</a:t>
                      </a:r>
                      <a:endParaRPr sz="1250" b="0">
                        <a:solidFill>
                          <a:srgbClr val="15171E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ADCE2"/>
                      </a:solidFill>
                    </a:lnT>
                    <a:lnB w="12700">
                      <a:solidFill>
                        <a:srgbClr val="15171E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250" b="0">
                          <a:solidFill>
                            <a:srgbClr val="15171E"/>
                          </a:solidFill>
                          <a:latin typeface="Pretendard"/>
                        </a:rPr>
                        <a:t>없음</a:t>
                      </a:r>
                      <a:endParaRPr sz="1250" b="0">
                        <a:solidFill>
                          <a:srgbClr val="15171E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ADCE2"/>
                      </a:solidFill>
                    </a:lnT>
                    <a:lnB w="12700">
                      <a:solidFill>
                        <a:srgbClr val="15171E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250" b="0">
                          <a:solidFill>
                            <a:srgbClr val="15171E"/>
                          </a:solidFill>
                          <a:latin typeface="Pretendard"/>
                        </a:rPr>
                        <a:t>불필요</a:t>
                      </a:r>
                      <a:endParaRPr sz="1250" b="0">
                        <a:solidFill>
                          <a:srgbClr val="15171E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ADCE2"/>
                      </a:solidFill>
                    </a:lnT>
                    <a:lnB w="12700">
                      <a:solidFill>
                        <a:srgbClr val="15171E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sz="1250" b="0">
                          <a:solidFill>
                            <a:srgbClr val="15171E"/>
                          </a:solidFill>
                          <a:latin typeface="Pretendard"/>
                        </a:rPr>
                        <a:t>보안이 중요한 문서 작업</a:t>
                      </a:r>
                      <a:endParaRPr sz="1250" b="0">
                        <a:solidFill>
                          <a:srgbClr val="15171E"/>
                        </a:solidFill>
                        <a:latin typeface="Pretendard"/>
                      </a:endParaRPr>
                    </a:p>
                  </a:txBody>
                  <a:tcPr marL="177800" marR="1778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ADCE2"/>
                      </a:solidFill>
                    </a:lnT>
                    <a:lnB w="12700">
                      <a:solidFill>
                        <a:srgbClr val="15171E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29" name="TextBox 4"/>
          <p:cNvSpPr txBox="1"/>
          <p:nvPr/>
        </p:nvSpPr>
        <p:spPr>
          <a:xfrm>
            <a:off x="812800" y="5740400"/>
            <a:ext cx="8890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6B6F7B"/>
                </a:solidFill>
                <a:latin typeface="Pretendard"/>
              </a:rPr>
              <a:t>연결 우선순위: 구독 로그인 → API 키 → 로컬 모델 (설정에서 변경 가능)</a:t>
            </a:r>
            <a:endParaRPr sz="9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30" name="TextBox 5"/>
          <p:cNvSpPr txBox="1"/>
          <p:nvPr/>
        </p:nvSpPr>
        <p:spPr>
          <a:xfrm>
            <a:off x="812800" y="6350000"/>
            <a:ext cx="5080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6F7B"/>
                </a:solidFill>
                <a:latin typeface="Pretendard"/>
              </a:rPr>
              <a:t>데코라  ·  영삼넷</a:t>
            </a:r>
            <a:endParaRPr sz="85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31" name="TextBox 6"/>
          <p:cNvSpPr txBox="1"/>
          <p:nvPr/>
        </p:nvSpPr>
        <p:spPr>
          <a:xfrm>
            <a:off x="10617200" y="6350000"/>
            <a:ext cx="762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850">
                <a:solidFill>
                  <a:srgbClr val="6B6F7B"/>
                </a:solidFill>
                <a:latin typeface="Pretendard"/>
              </a:rPr>
              <a:t>05</a:t>
            </a:r>
            <a:endParaRPr sz="850">
              <a:solidFill>
                <a:srgbClr val="6B6F7B"/>
              </a:solidFill>
              <a:latin typeface="Pretendar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xtBox 1"/>
          <p:cNvSpPr txBox="1"/>
          <p:nvPr/>
        </p:nvSpPr>
        <p:spPr>
          <a:xfrm>
            <a:off x="812800" y="660400"/>
            <a:ext cx="5080000" cy="203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50" b="1" spc="100">
                <a:solidFill>
                  <a:srgbClr val="4353E8"/>
                </a:solidFill>
                <a:latin typeface="Pretendard"/>
              </a:rPr>
              <a:t>03  ·  작업 흐름</a:t>
            </a:r>
            <a:endParaRPr sz="1050" b="1" spc="100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34" name="TextBox 2"/>
          <p:cNvSpPr txBox="1"/>
          <p:nvPr/>
        </p:nvSpPr>
        <p:spPr>
          <a:xfrm>
            <a:off x="812800" y="965200"/>
            <a:ext cx="10566400" cy="558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800" b="1" spc="-50">
                <a:solidFill>
                  <a:srgbClr val="15171E"/>
                </a:solidFill>
                <a:latin typeface="Pretendard"/>
              </a:rPr>
              <a:t>주제 한 줄에서 완성된 발표까지, 네 단계</a:t>
            </a:r>
            <a:endParaRPr sz="2800" b="1" spc="-50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35" name="TextBox 3"/>
          <p:cNvSpPr txBox="1"/>
          <p:nvPr/>
        </p:nvSpPr>
        <p:spPr>
          <a:xfrm>
            <a:off x="812800" y="2133600"/>
            <a:ext cx="2286000" cy="203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50" b="1" spc="100">
                <a:solidFill>
                  <a:srgbClr val="4353E8"/>
                </a:solidFill>
                <a:latin typeface="Pretendard"/>
              </a:rPr>
              <a:t>STEP 1</a:t>
            </a:r>
            <a:endParaRPr sz="1050" b="1" spc="100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36" name="Oval 4"/>
          <p:cNvSpPr/>
          <p:nvPr/>
        </p:nvSpPr>
        <p:spPr>
          <a:xfrm>
            <a:off x="812800" y="2717800"/>
            <a:ext cx="558800" cy="558800"/>
          </a:xfrm>
          <a:prstGeom prst="ellipse">
            <a:avLst/>
          </a:prstGeom>
          <a:solidFill>
            <a:srgbClr val="F7F7F5"/>
          </a:solidFill>
          <a:ln w="19050">
            <a:solidFill>
              <a:srgbClr val="4353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sz="1500" b="1">
                <a:solidFill>
                  <a:srgbClr val="4353E8"/>
                </a:solidFill>
                <a:latin typeface="Pretendard"/>
              </a:rPr>
              <a:t>1</a:t>
            </a:r>
            <a:endParaRPr sz="1500" b="1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37" name="TextBox 5"/>
          <p:cNvSpPr txBox="1"/>
          <p:nvPr/>
        </p:nvSpPr>
        <p:spPr>
          <a:xfrm>
            <a:off x="812800" y="3581400"/>
            <a:ext cx="2286000" cy="381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200" b="1">
                <a:solidFill>
                  <a:srgbClr val="15171E"/>
                </a:solidFill>
                <a:latin typeface="Pretendard"/>
              </a:rPr>
              <a:t>말하기</a:t>
            </a:r>
            <a:endParaRPr sz="22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38" name="TextBox 6"/>
          <p:cNvSpPr txBox="1"/>
          <p:nvPr/>
        </p:nvSpPr>
        <p:spPr>
          <a:xfrm>
            <a:off x="812800" y="4089400"/>
            <a:ext cx="2286000" cy="762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45000"/>
              </a:lnSpc>
            </a:pPr>
            <a:r>
              <a:rPr sz="1200">
                <a:solidFill>
                  <a:srgbClr val="6B6F7B"/>
                </a:solidFill>
                <a:latin typeface="Pretendard"/>
              </a:rPr>
              <a:t>Ctrl+J로 도우미를 열고</a:t>
            </a:r>
            <a:endParaRPr sz="1200">
              <a:solidFill>
                <a:srgbClr val="6B6F7B"/>
              </a:solidFill>
              <a:latin typeface="Pretendard"/>
            </a:endParaRPr>
          </a:p>
          <a:p>
            <a:pPr algn="l">
              <a:lnSpc>
                <a:spcPct val="145000"/>
              </a:lnSpc>
            </a:pPr>
            <a:r>
              <a:rPr sz="1200">
                <a:solidFill>
                  <a:srgbClr val="6B6F7B"/>
                </a:solidFill>
                <a:latin typeface="Pretendard"/>
              </a:rPr>
              <a:t>주제와 분량을 입력</a:t>
            </a:r>
            <a:endParaRPr sz="12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39" name="TextBox 7"/>
          <p:cNvSpPr txBox="1"/>
          <p:nvPr/>
        </p:nvSpPr>
        <p:spPr>
          <a:xfrm>
            <a:off x="3454400" y="2133600"/>
            <a:ext cx="2286000" cy="203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50" b="1" spc="100">
                <a:solidFill>
                  <a:srgbClr val="4353E8"/>
                </a:solidFill>
                <a:latin typeface="Pretendard"/>
              </a:rPr>
              <a:t>STEP 2</a:t>
            </a:r>
            <a:endParaRPr sz="1050" b="1" spc="100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40" name="Oval 8"/>
          <p:cNvSpPr/>
          <p:nvPr/>
        </p:nvSpPr>
        <p:spPr>
          <a:xfrm>
            <a:off x="3454400" y="2717800"/>
            <a:ext cx="558800" cy="558800"/>
          </a:xfrm>
          <a:prstGeom prst="ellipse">
            <a:avLst/>
          </a:prstGeom>
          <a:solidFill>
            <a:srgbClr val="F7F7F5"/>
          </a:solidFill>
          <a:ln w="19050">
            <a:solidFill>
              <a:srgbClr val="4353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sz="1500" b="1">
                <a:solidFill>
                  <a:srgbClr val="4353E8"/>
                </a:solidFill>
                <a:latin typeface="Pretendard"/>
              </a:rPr>
              <a:t>2</a:t>
            </a:r>
            <a:endParaRPr sz="1500" b="1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41" name="TextBox 9"/>
          <p:cNvSpPr txBox="1"/>
          <p:nvPr/>
        </p:nvSpPr>
        <p:spPr>
          <a:xfrm>
            <a:off x="3454400" y="3581400"/>
            <a:ext cx="2286000" cy="381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200" b="1">
                <a:solidFill>
                  <a:srgbClr val="15171E"/>
                </a:solidFill>
                <a:latin typeface="Pretendard"/>
              </a:rPr>
              <a:t>초안 생성</a:t>
            </a:r>
            <a:endParaRPr sz="22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42" name="TextBox 10"/>
          <p:cNvSpPr txBox="1"/>
          <p:nvPr/>
        </p:nvSpPr>
        <p:spPr>
          <a:xfrm>
            <a:off x="3454400" y="4089400"/>
            <a:ext cx="2286000" cy="762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45000"/>
              </a:lnSpc>
            </a:pPr>
            <a:r>
              <a:rPr sz="1200">
                <a:solidFill>
                  <a:srgbClr val="6B6F7B"/>
                </a:solidFill>
                <a:latin typeface="Pretendard"/>
              </a:rPr>
              <a:t>AI가 개요·슬라이드·</a:t>
            </a:r>
            <a:endParaRPr sz="1200">
              <a:solidFill>
                <a:srgbClr val="6B6F7B"/>
              </a:solidFill>
              <a:latin typeface="Pretendard"/>
            </a:endParaRPr>
          </a:p>
          <a:p>
            <a:pPr algn="l">
              <a:lnSpc>
                <a:spcPct val="145000"/>
              </a:lnSpc>
            </a:pPr>
            <a:r>
              <a:rPr sz="1200">
                <a:solidFill>
                  <a:srgbClr val="6B6F7B"/>
                </a:solidFill>
                <a:latin typeface="Pretendard"/>
              </a:rPr>
              <a:t>발표자 노트를 작성</a:t>
            </a:r>
            <a:endParaRPr sz="12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43" name="TextBox 11"/>
          <p:cNvSpPr txBox="1"/>
          <p:nvPr/>
        </p:nvSpPr>
        <p:spPr>
          <a:xfrm>
            <a:off x="6096000" y="2133600"/>
            <a:ext cx="2286000" cy="203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50" b="1" spc="100">
                <a:solidFill>
                  <a:srgbClr val="4353E8"/>
                </a:solidFill>
                <a:latin typeface="Pretendard"/>
              </a:rPr>
              <a:t>STEP 3</a:t>
            </a:r>
            <a:endParaRPr sz="1050" b="1" spc="100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44" name="Oval 12"/>
          <p:cNvSpPr/>
          <p:nvPr/>
        </p:nvSpPr>
        <p:spPr>
          <a:xfrm>
            <a:off x="6096000" y="2717800"/>
            <a:ext cx="558800" cy="558800"/>
          </a:xfrm>
          <a:prstGeom prst="ellipse">
            <a:avLst/>
          </a:prstGeom>
          <a:solidFill>
            <a:srgbClr val="F7F7F5"/>
          </a:solidFill>
          <a:ln w="19050">
            <a:solidFill>
              <a:srgbClr val="4353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sz="1500" b="1">
                <a:solidFill>
                  <a:srgbClr val="4353E8"/>
                </a:solidFill>
                <a:latin typeface="Pretendard"/>
              </a:rPr>
              <a:t>3</a:t>
            </a:r>
            <a:endParaRPr sz="1500" b="1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45" name="TextBox 13"/>
          <p:cNvSpPr txBox="1"/>
          <p:nvPr/>
        </p:nvSpPr>
        <p:spPr>
          <a:xfrm>
            <a:off x="6096000" y="3581400"/>
            <a:ext cx="2286000" cy="381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200" b="1">
                <a:solidFill>
                  <a:srgbClr val="15171E"/>
                </a:solidFill>
                <a:latin typeface="Pretendard"/>
              </a:rPr>
              <a:t>다듬기</a:t>
            </a:r>
            <a:endParaRPr sz="22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46" name="TextBox 14"/>
          <p:cNvSpPr txBox="1"/>
          <p:nvPr/>
        </p:nvSpPr>
        <p:spPr>
          <a:xfrm>
            <a:off x="6096000" y="4089400"/>
            <a:ext cx="2286000" cy="762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45000"/>
              </a:lnSpc>
            </a:pPr>
            <a:r>
              <a:rPr sz="1200">
                <a:solidFill>
                  <a:srgbClr val="6B6F7B"/>
                </a:solidFill>
                <a:latin typeface="Pretendard"/>
              </a:rPr>
              <a:t>익숙한 편집 화면에서</a:t>
            </a:r>
            <a:endParaRPr sz="1200">
              <a:solidFill>
                <a:srgbClr val="6B6F7B"/>
              </a:solidFill>
              <a:latin typeface="Pretendard"/>
            </a:endParaRPr>
          </a:p>
          <a:p>
            <a:pPr algn="l">
              <a:lnSpc>
                <a:spcPct val="145000"/>
              </a:lnSpc>
            </a:pPr>
            <a:r>
              <a:rPr sz="1200">
                <a:solidFill>
                  <a:srgbClr val="6B6F7B"/>
                </a:solidFill>
                <a:latin typeface="Pretendard"/>
              </a:rPr>
              <a:t>말로 또는 직접 수정</a:t>
            </a:r>
            <a:endParaRPr sz="12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47" name="TextBox 15"/>
          <p:cNvSpPr txBox="1"/>
          <p:nvPr/>
        </p:nvSpPr>
        <p:spPr>
          <a:xfrm>
            <a:off x="8737600" y="2133600"/>
            <a:ext cx="2286000" cy="203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50" b="1" spc="100">
                <a:solidFill>
                  <a:srgbClr val="4353E8"/>
                </a:solidFill>
                <a:latin typeface="Pretendard"/>
              </a:rPr>
              <a:t>STEP 4</a:t>
            </a:r>
            <a:endParaRPr sz="1050" b="1" spc="100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48" name="Oval 16"/>
          <p:cNvSpPr/>
          <p:nvPr/>
        </p:nvSpPr>
        <p:spPr>
          <a:xfrm>
            <a:off x="8737600" y="2717800"/>
            <a:ext cx="558800" cy="558800"/>
          </a:xfrm>
          <a:prstGeom prst="ellipse">
            <a:avLst/>
          </a:prstGeom>
          <a:solidFill>
            <a:srgbClr val="4353E8"/>
          </a:solidFill>
          <a:ln w="19050">
            <a:solidFill>
              <a:srgbClr val="4353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Pretendard"/>
              </a:rPr>
              <a:t>4</a:t>
            </a:r>
            <a:endParaRPr sz="1500" b="1">
              <a:solidFill>
                <a:srgbClr val="FFFFFF"/>
              </a:solidFill>
              <a:latin typeface="Pretendard"/>
            </a:endParaRPr>
          </a:p>
        </p:txBody>
      </p:sp>
      <p:sp>
        <p:nvSpPr>
          <p:cNvPr id="349" name="TextBox 17"/>
          <p:cNvSpPr txBox="1"/>
          <p:nvPr/>
        </p:nvSpPr>
        <p:spPr>
          <a:xfrm>
            <a:off x="8737600" y="3581400"/>
            <a:ext cx="2286000" cy="381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200" b="1">
                <a:solidFill>
                  <a:srgbClr val="15171E"/>
                </a:solidFill>
                <a:latin typeface="Pretendard"/>
              </a:rPr>
              <a:t>공유</a:t>
            </a:r>
            <a:endParaRPr sz="22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50" name="TextBox 18"/>
          <p:cNvSpPr txBox="1"/>
          <p:nvPr/>
        </p:nvSpPr>
        <p:spPr>
          <a:xfrm>
            <a:off x="8737600" y="4089400"/>
            <a:ext cx="2286000" cy="762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45000"/>
              </a:lnSpc>
            </a:pPr>
            <a:r>
              <a:rPr sz="1200">
                <a:solidFill>
                  <a:srgbClr val="6B6F7B"/>
                </a:solidFill>
                <a:latin typeface="Pretendard"/>
              </a:rPr>
              <a:t>PPTX·PDF로 저장하고</a:t>
            </a:r>
            <a:endParaRPr sz="1200">
              <a:solidFill>
                <a:srgbClr val="6B6F7B"/>
              </a:solidFill>
              <a:latin typeface="Pretendard"/>
            </a:endParaRPr>
          </a:p>
          <a:p>
            <a:pPr algn="l">
              <a:lnSpc>
                <a:spcPct val="145000"/>
              </a:lnSpc>
            </a:pPr>
            <a:r>
              <a:rPr sz="1200">
                <a:solidFill>
                  <a:srgbClr val="6B6F7B"/>
                </a:solidFill>
                <a:latin typeface="Pretendard"/>
              </a:rPr>
              <a:t>바로 발표</a:t>
            </a:r>
            <a:endParaRPr sz="1200">
              <a:solidFill>
                <a:srgbClr val="6B6F7B"/>
              </a:solidFill>
              <a:latin typeface="Pretendard"/>
            </a:endParaRPr>
          </a:p>
        </p:txBody>
      </p:sp>
      <p:cxnSp>
        <p:nvCxnSpPr>
          <p:cNvPr id="351" name="Arrow 19"/>
          <p:cNvCxnSpPr>
            <a:stCxn id="336" idx="6"/>
            <a:endCxn id="340" idx="2"/>
          </p:cNvCxnSpPr>
          <p:nvPr/>
        </p:nvCxnSpPr>
        <p:spPr>
          <a:xfrm>
            <a:off x="1371600" y="2997200"/>
            <a:ext cx="2082800" cy="0"/>
          </a:xfrm>
          <a:prstGeom prst="straightConnector1">
            <a:avLst/>
          </a:prstGeom>
          <a:ln w="15875">
            <a:solidFill>
              <a:srgbClr val="9AA3F2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Arrow 20"/>
          <p:cNvCxnSpPr>
            <a:stCxn id="340" idx="6"/>
            <a:endCxn id="344" idx="2"/>
          </p:cNvCxnSpPr>
          <p:nvPr/>
        </p:nvCxnSpPr>
        <p:spPr>
          <a:xfrm>
            <a:off x="4013200" y="2997200"/>
            <a:ext cx="2082800" cy="0"/>
          </a:xfrm>
          <a:prstGeom prst="straightConnector1">
            <a:avLst/>
          </a:prstGeom>
          <a:ln w="15875">
            <a:solidFill>
              <a:srgbClr val="9AA3F2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Arrow 21"/>
          <p:cNvCxnSpPr>
            <a:stCxn id="344" idx="6"/>
            <a:endCxn id="348" idx="2"/>
          </p:cNvCxnSpPr>
          <p:nvPr/>
        </p:nvCxnSpPr>
        <p:spPr>
          <a:xfrm>
            <a:off x="6654800" y="2997200"/>
            <a:ext cx="2082800" cy="0"/>
          </a:xfrm>
          <a:prstGeom prst="straightConnector1">
            <a:avLst/>
          </a:prstGeom>
          <a:ln w="15875">
            <a:solidFill>
              <a:srgbClr val="9AA3F2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4" name="Rectangle 22"/>
          <p:cNvSpPr/>
          <p:nvPr/>
        </p:nvSpPr>
        <p:spPr>
          <a:xfrm>
            <a:off x="812800" y="5207000"/>
            <a:ext cx="10566400" cy="762000"/>
          </a:xfrm>
          <a:prstGeom prst="rect">
            <a:avLst/>
          </a:prstGeom>
          <a:solidFill>
            <a:srgbClr val="E8EA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355" name="TextBox 23"/>
          <p:cNvSpPr txBox="1"/>
          <p:nvPr/>
        </p:nvSpPr>
        <p:spPr>
          <a:xfrm>
            <a:off x="1066800" y="5207000"/>
            <a:ext cx="2032000" cy="7620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sz="1200" b="1">
                <a:solidFill>
                  <a:srgbClr val="4353E8"/>
                </a:solidFill>
                <a:latin typeface="Pretendard"/>
              </a:rPr>
              <a:t>말로 다듬기</a:t>
            </a:r>
            <a:endParaRPr sz="1200" b="1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56" name="TextBox 24"/>
          <p:cNvSpPr txBox="1"/>
          <p:nvPr/>
        </p:nvSpPr>
        <p:spPr>
          <a:xfrm>
            <a:off x="2844800" y="5207000"/>
            <a:ext cx="8382000" cy="76200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sz="1250">
                <a:solidFill>
                  <a:srgbClr val="15171E"/>
                </a:solidFill>
                <a:latin typeface="Pretendard"/>
              </a:rPr>
              <a:t>“3번 슬라이드를 표로 바꿔 줘”   ·   “전체 글꼴을 나눔명조로”   ·   “노트를 더 짧게”</a:t>
            </a:r>
            <a:endParaRPr sz="1250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57" name="TextBox 25"/>
          <p:cNvSpPr txBox="1"/>
          <p:nvPr/>
        </p:nvSpPr>
        <p:spPr>
          <a:xfrm>
            <a:off x="812800" y="6350000"/>
            <a:ext cx="5080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6F7B"/>
                </a:solidFill>
                <a:latin typeface="Pretendard"/>
              </a:rPr>
              <a:t>데코라  ·  영삼넷</a:t>
            </a:r>
            <a:endParaRPr sz="85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58" name="TextBox 26"/>
          <p:cNvSpPr txBox="1"/>
          <p:nvPr/>
        </p:nvSpPr>
        <p:spPr>
          <a:xfrm>
            <a:off x="10617200" y="6350000"/>
            <a:ext cx="762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850">
                <a:solidFill>
                  <a:srgbClr val="6B6F7B"/>
                </a:solidFill>
                <a:latin typeface="Pretendard"/>
              </a:rPr>
              <a:t>06</a:t>
            </a:r>
            <a:endParaRPr sz="850">
              <a:solidFill>
                <a:srgbClr val="6B6F7B"/>
              </a:solidFill>
              <a:latin typeface="Pretendar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TextBox 1"/>
          <p:cNvSpPr txBox="1"/>
          <p:nvPr/>
        </p:nvSpPr>
        <p:spPr>
          <a:xfrm>
            <a:off x="812800" y="660400"/>
            <a:ext cx="5080000" cy="203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50" b="1" spc="100">
                <a:solidFill>
                  <a:srgbClr val="4353E8"/>
                </a:solidFill>
                <a:latin typeface="Pretendard"/>
              </a:rPr>
              <a:t>04  ·  한국어 조판</a:t>
            </a:r>
            <a:endParaRPr sz="1050" b="1" spc="100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61" name="TextBox 2"/>
          <p:cNvSpPr txBox="1"/>
          <p:nvPr/>
        </p:nvSpPr>
        <p:spPr>
          <a:xfrm>
            <a:off x="812800" y="965200"/>
            <a:ext cx="10566400" cy="558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800" b="1" spc="-50">
                <a:solidFill>
                  <a:srgbClr val="15171E"/>
                </a:solidFill>
                <a:latin typeface="Pretendard"/>
              </a:rPr>
              <a:t>한글이 가장 아름답게 보이도록 다시 설계했습니다</a:t>
            </a:r>
            <a:endParaRPr sz="2800" b="1" spc="-50">
              <a:solidFill>
                <a:srgbClr val="15171E"/>
              </a:solidFill>
              <a:latin typeface="Pretendard"/>
            </a:endParaRPr>
          </a:p>
        </p:txBody>
      </p:sp>
      <p:pic>
        <p:nvPicPr>
          <p:cNvPr id="363" name="Picture 3" descr="s7.jp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812800" y="1879600"/>
            <a:ext cx="6502400" cy="3810000"/>
          </a:xfrm>
          <a:prstGeom prst="rect">
            <a:avLst/>
          </a:prstGeom>
          <a:ln w="9525">
            <a:solidFill>
              <a:srgbClr val="DADCE2"/>
            </a:solidFill>
          </a:ln>
        </p:spPr>
      </p:pic>
      <p:sp>
        <p:nvSpPr>
          <p:cNvPr id="364" name="Rectangle 4"/>
          <p:cNvSpPr/>
          <p:nvPr/>
        </p:nvSpPr>
        <p:spPr>
          <a:xfrm>
            <a:off x="7721600" y="1879600"/>
            <a:ext cx="3657600" cy="12700"/>
          </a:xfrm>
          <a:prstGeom prst="rect">
            <a:avLst/>
          </a:prstGeom>
          <a:solidFill>
            <a:srgbClr val="15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365" name="TextBox 5"/>
          <p:cNvSpPr txBox="1"/>
          <p:nvPr/>
        </p:nvSpPr>
        <p:spPr>
          <a:xfrm>
            <a:off x="7721600" y="2057400"/>
            <a:ext cx="3657600" cy="2794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500" b="1">
                <a:solidFill>
                  <a:srgbClr val="15171E"/>
                </a:solidFill>
                <a:latin typeface="Pretendard"/>
              </a:rPr>
              <a:t>글꼴 내장</a:t>
            </a:r>
            <a:endParaRPr sz="15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66" name="TextBox 6"/>
          <p:cNvSpPr txBox="1"/>
          <p:nvPr/>
        </p:nvSpPr>
        <p:spPr>
          <a:xfrm>
            <a:off x="7721600" y="2387600"/>
            <a:ext cx="3657600" cy="228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6B6F7B"/>
                </a:solidFill>
                <a:latin typeface="Pretendard"/>
              </a:rPr>
              <a:t>Pretendard · 나눔고딕 · 나눔명조</a:t>
            </a:r>
            <a:endParaRPr sz="11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67" name="Rectangle 7"/>
          <p:cNvSpPr/>
          <p:nvPr/>
        </p:nvSpPr>
        <p:spPr>
          <a:xfrm>
            <a:off x="7721600" y="2844800"/>
            <a:ext cx="3657600" cy="9525"/>
          </a:xfrm>
          <a:prstGeom prst="rect">
            <a:avLst/>
          </a:prstGeom>
          <a:solidFill>
            <a:srgbClr val="DAD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368" name="TextBox 8"/>
          <p:cNvSpPr txBox="1"/>
          <p:nvPr/>
        </p:nvSpPr>
        <p:spPr>
          <a:xfrm>
            <a:off x="7721600" y="3022600"/>
            <a:ext cx="3657600" cy="2794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500" b="1">
                <a:solidFill>
                  <a:srgbClr val="15171E"/>
                </a:solidFill>
                <a:latin typeface="Pretendard"/>
              </a:rPr>
              <a:t>어절 단위 줄바꿈</a:t>
            </a:r>
            <a:endParaRPr sz="15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69" name="TextBox 9"/>
          <p:cNvSpPr txBox="1"/>
          <p:nvPr/>
        </p:nvSpPr>
        <p:spPr>
          <a:xfrm>
            <a:off x="7721600" y="3352800"/>
            <a:ext cx="3657600" cy="228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6B6F7B"/>
                </a:solidFill>
                <a:latin typeface="Pretendard"/>
              </a:rPr>
              <a:t>‘2026년’, ‘AI가’가 끊기지 않게</a:t>
            </a:r>
            <a:endParaRPr sz="11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70" name="Rectangle 10"/>
          <p:cNvSpPr/>
          <p:nvPr/>
        </p:nvSpPr>
        <p:spPr>
          <a:xfrm>
            <a:off x="7721600" y="3810000"/>
            <a:ext cx="3657600" cy="9525"/>
          </a:xfrm>
          <a:prstGeom prst="rect">
            <a:avLst/>
          </a:prstGeom>
          <a:solidFill>
            <a:srgbClr val="DAD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371" name="TextBox 11"/>
          <p:cNvSpPr txBox="1"/>
          <p:nvPr/>
        </p:nvSpPr>
        <p:spPr>
          <a:xfrm>
            <a:off x="7721600" y="3987800"/>
            <a:ext cx="3657600" cy="2794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500" b="1">
                <a:solidFill>
                  <a:srgbClr val="15171E"/>
                </a:solidFill>
                <a:latin typeface="Pretendard"/>
              </a:rPr>
              <a:t>한글 글꼴명 인식</a:t>
            </a:r>
            <a:endParaRPr sz="15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72" name="TextBox 12"/>
          <p:cNvSpPr txBox="1"/>
          <p:nvPr/>
        </p:nvSpPr>
        <p:spPr>
          <a:xfrm>
            <a:off x="7721600" y="4318000"/>
            <a:ext cx="3657600" cy="228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6B6F7B"/>
                </a:solidFill>
                <a:latin typeface="Pretendard"/>
              </a:rPr>
              <a:t>맑은 고딕 · 굴림 · 바탕 문서 그대로</a:t>
            </a:r>
            <a:endParaRPr sz="11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73" name="Rectangle 13"/>
          <p:cNvSpPr/>
          <p:nvPr/>
        </p:nvSpPr>
        <p:spPr>
          <a:xfrm>
            <a:off x="7721600" y="4775200"/>
            <a:ext cx="3657600" cy="9525"/>
          </a:xfrm>
          <a:prstGeom prst="rect">
            <a:avLst/>
          </a:prstGeom>
          <a:solidFill>
            <a:srgbClr val="DAD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374" name="TextBox 14"/>
          <p:cNvSpPr txBox="1"/>
          <p:nvPr/>
        </p:nvSpPr>
        <p:spPr>
          <a:xfrm>
            <a:off x="7721600" y="4953000"/>
            <a:ext cx="3657600" cy="2794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500" b="1">
                <a:solidFill>
                  <a:srgbClr val="15171E"/>
                </a:solidFill>
                <a:latin typeface="Pretendard"/>
              </a:rPr>
              <a:t>한국식 표기</a:t>
            </a:r>
            <a:endParaRPr sz="15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75" name="TextBox 15"/>
          <p:cNvSpPr txBox="1"/>
          <p:nvPr/>
        </p:nvSpPr>
        <p:spPr>
          <a:xfrm>
            <a:off x="7721600" y="5283200"/>
            <a:ext cx="3657600" cy="228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6B6F7B"/>
                </a:solidFill>
                <a:latin typeface="Pretendard"/>
              </a:rPr>
              <a:t>①②③ 번호 · 세로쓰기 · 한국식 날짜</a:t>
            </a:r>
            <a:endParaRPr sz="11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76" name="TextBox 16"/>
          <p:cNvSpPr txBox="1"/>
          <p:nvPr/>
        </p:nvSpPr>
        <p:spPr>
          <a:xfrm>
            <a:off x="812800" y="5816600"/>
            <a:ext cx="6502400" cy="203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00">
                <a:solidFill>
                  <a:srgbClr val="6B6F7B"/>
                </a:solidFill>
                <a:latin typeface="Pretendard"/>
              </a:rPr>
              <a:t>실제 데코라 편집 화면 — 이 소개서도 데코라로 만들었습니다</a:t>
            </a:r>
            <a:endParaRPr sz="10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77" name="TextBox 17"/>
          <p:cNvSpPr txBox="1"/>
          <p:nvPr/>
        </p:nvSpPr>
        <p:spPr>
          <a:xfrm>
            <a:off x="812800" y="6350000"/>
            <a:ext cx="5080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6F7B"/>
                </a:solidFill>
                <a:latin typeface="Pretendard"/>
              </a:rPr>
              <a:t>데코라  ·  영삼넷</a:t>
            </a:r>
            <a:endParaRPr sz="85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78" name="TextBox 18"/>
          <p:cNvSpPr txBox="1"/>
          <p:nvPr/>
        </p:nvSpPr>
        <p:spPr>
          <a:xfrm>
            <a:off x="10617200" y="6350000"/>
            <a:ext cx="762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850">
                <a:solidFill>
                  <a:srgbClr val="6B6F7B"/>
                </a:solidFill>
                <a:latin typeface="Pretendard"/>
              </a:rPr>
              <a:t>07</a:t>
            </a:r>
            <a:endParaRPr sz="850">
              <a:solidFill>
                <a:srgbClr val="6B6F7B"/>
              </a:solidFill>
              <a:latin typeface="Pretendar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TextBox 1"/>
          <p:cNvSpPr txBox="1"/>
          <p:nvPr/>
        </p:nvSpPr>
        <p:spPr>
          <a:xfrm>
            <a:off x="812800" y="660400"/>
            <a:ext cx="5080000" cy="203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50" b="1" spc="100">
                <a:solidFill>
                  <a:srgbClr val="4353E8"/>
                </a:solidFill>
                <a:latin typeface="Pretendard"/>
              </a:rPr>
              <a:t>05  ·  호환과 편의</a:t>
            </a:r>
            <a:endParaRPr sz="1050" b="1" spc="100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81" name="TextBox 2"/>
          <p:cNvSpPr txBox="1"/>
          <p:nvPr/>
        </p:nvSpPr>
        <p:spPr>
          <a:xfrm>
            <a:off x="812800" y="965200"/>
            <a:ext cx="10566400" cy="558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800" b="1" spc="-50">
                <a:solidFill>
                  <a:srgbClr val="15171E"/>
                </a:solidFill>
                <a:latin typeface="Pretendard"/>
              </a:rPr>
              <a:t>지금 쓰는 파일, 지금 하는 방식 그대로</a:t>
            </a:r>
            <a:endParaRPr sz="2800" b="1" spc="-50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82" name="Rectangle 3"/>
          <p:cNvSpPr/>
          <p:nvPr/>
        </p:nvSpPr>
        <p:spPr>
          <a:xfrm>
            <a:off x="812800" y="1981200"/>
            <a:ext cx="5080000" cy="12700"/>
          </a:xfrm>
          <a:prstGeom prst="rect">
            <a:avLst/>
          </a:prstGeom>
          <a:solidFill>
            <a:srgbClr val="15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383" name="TextBox 4"/>
          <p:cNvSpPr txBox="1"/>
          <p:nvPr/>
        </p:nvSpPr>
        <p:spPr>
          <a:xfrm>
            <a:off x="812800" y="2209800"/>
            <a:ext cx="762000" cy="254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200" b="1">
                <a:solidFill>
                  <a:srgbClr val="4353E8"/>
                </a:solidFill>
                <a:latin typeface="Pretendard"/>
              </a:rPr>
              <a:t>01</a:t>
            </a:r>
            <a:endParaRPr sz="1200" b="1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84" name="TextBox 5"/>
          <p:cNvSpPr txBox="1"/>
          <p:nvPr/>
        </p:nvSpPr>
        <p:spPr>
          <a:xfrm>
            <a:off x="1574800" y="2159000"/>
            <a:ext cx="4318000" cy="355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000" b="1">
                <a:solidFill>
                  <a:srgbClr val="15171E"/>
                </a:solidFill>
                <a:latin typeface="Pretendard"/>
              </a:rPr>
              <a:t>PPTX 호환</a:t>
            </a:r>
            <a:endParaRPr sz="20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85" name="TextBox 6"/>
          <p:cNvSpPr txBox="1"/>
          <p:nvPr/>
        </p:nvSpPr>
        <p:spPr>
          <a:xfrm>
            <a:off x="1574800" y="2641600"/>
            <a:ext cx="4318000" cy="762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sz="1200">
                <a:solidFill>
                  <a:srgbClr val="6B6F7B"/>
                </a:solidFill>
                <a:latin typeface="Pretendard"/>
              </a:rPr>
              <a:t>파워포인트 파일을 그대로 열고 저장합니다.</a:t>
            </a:r>
            <a:endParaRPr sz="1200">
              <a:solidFill>
                <a:srgbClr val="6B6F7B"/>
              </a:solidFill>
              <a:latin typeface="Pretendard"/>
            </a:endParaRPr>
          </a:p>
          <a:p>
            <a:pPr algn="l">
              <a:lnSpc>
                <a:spcPct val="150000"/>
              </a:lnSpc>
            </a:pPr>
            <a:r>
              <a:rPr sz="1200">
                <a:solidFill>
                  <a:srgbClr val="6B6F7B"/>
                </a:solidFill>
                <a:latin typeface="Pretendard"/>
              </a:rPr>
              <a:t>PDF 내보내기와 발표자 보기도 지원합니다.</a:t>
            </a:r>
            <a:endParaRPr sz="12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86" name="Rectangle 7"/>
          <p:cNvSpPr/>
          <p:nvPr/>
        </p:nvSpPr>
        <p:spPr>
          <a:xfrm>
            <a:off x="6299200" y="1981200"/>
            <a:ext cx="5080000" cy="12700"/>
          </a:xfrm>
          <a:prstGeom prst="rect">
            <a:avLst/>
          </a:prstGeom>
          <a:solidFill>
            <a:srgbClr val="15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387" name="TextBox 8"/>
          <p:cNvSpPr txBox="1"/>
          <p:nvPr/>
        </p:nvSpPr>
        <p:spPr>
          <a:xfrm>
            <a:off x="6299200" y="2209800"/>
            <a:ext cx="762000" cy="254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200" b="1">
                <a:solidFill>
                  <a:srgbClr val="4353E8"/>
                </a:solidFill>
                <a:latin typeface="Pretendard"/>
              </a:rPr>
              <a:t>02</a:t>
            </a:r>
            <a:endParaRPr sz="1200" b="1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88" name="TextBox 9"/>
          <p:cNvSpPr txBox="1"/>
          <p:nvPr/>
        </p:nvSpPr>
        <p:spPr>
          <a:xfrm>
            <a:off x="7061200" y="2159000"/>
            <a:ext cx="4318000" cy="355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000" b="1">
                <a:solidFill>
                  <a:srgbClr val="15171E"/>
                </a:solidFill>
                <a:latin typeface="Pretendard"/>
              </a:rPr>
              <a:t>다크 모드</a:t>
            </a:r>
            <a:endParaRPr sz="20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89" name="TextBox 10"/>
          <p:cNvSpPr txBox="1"/>
          <p:nvPr/>
        </p:nvSpPr>
        <p:spPr>
          <a:xfrm>
            <a:off x="7061200" y="2641600"/>
            <a:ext cx="4318000" cy="762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sz="1200">
                <a:solidFill>
                  <a:srgbClr val="6B6F7B"/>
                </a:solidFill>
                <a:latin typeface="Pretendard"/>
              </a:rPr>
              <a:t>밝은 화면과 어두운 화면을 자유롭게.</a:t>
            </a:r>
            <a:endParaRPr sz="1200">
              <a:solidFill>
                <a:srgbClr val="6B6F7B"/>
              </a:solidFill>
              <a:latin typeface="Pretendard"/>
            </a:endParaRPr>
          </a:p>
          <a:p>
            <a:pPr algn="l">
              <a:lnSpc>
                <a:spcPct val="150000"/>
              </a:lnSpc>
            </a:pPr>
            <a:r>
              <a:rPr sz="1200">
                <a:solidFill>
                  <a:srgbClr val="6B6F7B"/>
                </a:solidFill>
                <a:latin typeface="Pretendard"/>
              </a:rPr>
              <a:t>시스템 설정을 자동으로 따릅니다.</a:t>
            </a:r>
            <a:endParaRPr sz="12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90" name="Rectangle 11"/>
          <p:cNvSpPr/>
          <p:nvPr/>
        </p:nvSpPr>
        <p:spPr>
          <a:xfrm>
            <a:off x="812800" y="4013200"/>
            <a:ext cx="5080000" cy="12700"/>
          </a:xfrm>
          <a:prstGeom prst="rect">
            <a:avLst/>
          </a:prstGeom>
          <a:solidFill>
            <a:srgbClr val="15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391" name="TextBox 12"/>
          <p:cNvSpPr txBox="1"/>
          <p:nvPr/>
        </p:nvSpPr>
        <p:spPr>
          <a:xfrm>
            <a:off x="812800" y="4241800"/>
            <a:ext cx="762000" cy="254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200" b="1">
                <a:solidFill>
                  <a:srgbClr val="4353E8"/>
                </a:solidFill>
                <a:latin typeface="Pretendard"/>
              </a:rPr>
              <a:t>03</a:t>
            </a:r>
            <a:endParaRPr sz="1200" b="1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92" name="TextBox 13"/>
          <p:cNvSpPr txBox="1"/>
          <p:nvPr/>
        </p:nvSpPr>
        <p:spPr>
          <a:xfrm>
            <a:off x="1574800" y="4191000"/>
            <a:ext cx="4318000" cy="355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000" b="1">
                <a:solidFill>
                  <a:srgbClr val="15171E"/>
                </a:solidFill>
                <a:latin typeface="Pretendard"/>
              </a:rPr>
              <a:t>자동 업데이트</a:t>
            </a:r>
            <a:endParaRPr sz="20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93" name="TextBox 14"/>
          <p:cNvSpPr txBox="1"/>
          <p:nvPr/>
        </p:nvSpPr>
        <p:spPr>
          <a:xfrm>
            <a:off x="1574800" y="4673600"/>
            <a:ext cx="4318000" cy="762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sz="1200">
                <a:solidFill>
                  <a:srgbClr val="6B6F7B"/>
                </a:solidFill>
                <a:latin typeface="Pretendard"/>
              </a:rPr>
              <a:t>서명된 새 버전을 확인해 자동 설치합니다.</a:t>
            </a:r>
            <a:endParaRPr sz="1200">
              <a:solidFill>
                <a:srgbClr val="6B6F7B"/>
              </a:solidFill>
              <a:latin typeface="Pretendard"/>
            </a:endParaRPr>
          </a:p>
          <a:p>
            <a:pPr algn="l">
              <a:lnSpc>
                <a:spcPct val="150000"/>
              </a:lnSpc>
            </a:pPr>
            <a:r>
              <a:rPr sz="1200">
                <a:solidFill>
                  <a:srgbClr val="6B6F7B"/>
                </a:solidFill>
                <a:latin typeface="Pretendard"/>
              </a:rPr>
              <a:t>늘 최신 기능을 그대로 씁니다.</a:t>
            </a:r>
            <a:endParaRPr sz="12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94" name="Rectangle 15"/>
          <p:cNvSpPr/>
          <p:nvPr/>
        </p:nvSpPr>
        <p:spPr>
          <a:xfrm>
            <a:off x="6299200" y="4013200"/>
            <a:ext cx="5080000" cy="12700"/>
          </a:xfrm>
          <a:prstGeom prst="rect">
            <a:avLst/>
          </a:prstGeom>
          <a:solidFill>
            <a:srgbClr val="15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395" name="TextBox 16"/>
          <p:cNvSpPr txBox="1"/>
          <p:nvPr/>
        </p:nvSpPr>
        <p:spPr>
          <a:xfrm>
            <a:off x="6299200" y="4241800"/>
            <a:ext cx="762000" cy="254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200" b="1">
                <a:solidFill>
                  <a:srgbClr val="4353E8"/>
                </a:solidFill>
                <a:latin typeface="Pretendard"/>
              </a:rPr>
              <a:t>04</a:t>
            </a:r>
            <a:endParaRPr sz="1200" b="1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396" name="TextBox 17"/>
          <p:cNvSpPr txBox="1"/>
          <p:nvPr/>
        </p:nvSpPr>
        <p:spPr>
          <a:xfrm>
            <a:off x="7061200" y="4191000"/>
            <a:ext cx="4318000" cy="3556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000" b="1">
                <a:solidFill>
                  <a:srgbClr val="15171E"/>
                </a:solidFill>
                <a:latin typeface="Pretendard"/>
              </a:rPr>
              <a:t>자동 복구</a:t>
            </a:r>
            <a:endParaRPr sz="2000" b="1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397" name="TextBox 18"/>
          <p:cNvSpPr txBox="1"/>
          <p:nvPr/>
        </p:nvSpPr>
        <p:spPr>
          <a:xfrm>
            <a:off x="7061200" y="4673600"/>
            <a:ext cx="4318000" cy="762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sz="1200">
                <a:solidFill>
                  <a:srgbClr val="6B6F7B"/>
                </a:solidFill>
                <a:latin typeface="Pretendard"/>
              </a:rPr>
              <a:t>예기치 않게 종료되어도 작업 내용을</a:t>
            </a:r>
            <a:endParaRPr sz="1200">
              <a:solidFill>
                <a:srgbClr val="6B6F7B"/>
              </a:solidFill>
              <a:latin typeface="Pretendard"/>
            </a:endParaRPr>
          </a:p>
          <a:p>
            <a:pPr algn="l">
              <a:lnSpc>
                <a:spcPct val="150000"/>
              </a:lnSpc>
            </a:pPr>
            <a:r>
              <a:rPr sz="1200">
                <a:solidFill>
                  <a:srgbClr val="6B6F7B"/>
                </a:solidFill>
                <a:latin typeface="Pretendard"/>
              </a:rPr>
              <a:t>자동 저장본에서 되살립니다.</a:t>
            </a:r>
            <a:endParaRPr sz="12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98" name="TextBox 19"/>
          <p:cNvSpPr txBox="1"/>
          <p:nvPr/>
        </p:nvSpPr>
        <p:spPr>
          <a:xfrm>
            <a:off x="812800" y="6350000"/>
            <a:ext cx="5080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6F7B"/>
                </a:solidFill>
                <a:latin typeface="Pretendard"/>
              </a:rPr>
              <a:t>데코라  ·  영삼넷</a:t>
            </a:r>
            <a:endParaRPr sz="85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399" name="TextBox 20"/>
          <p:cNvSpPr txBox="1"/>
          <p:nvPr/>
        </p:nvSpPr>
        <p:spPr>
          <a:xfrm>
            <a:off x="10617200" y="6350000"/>
            <a:ext cx="762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850">
                <a:solidFill>
                  <a:srgbClr val="6B6F7B"/>
                </a:solidFill>
                <a:latin typeface="Pretendard"/>
              </a:rPr>
              <a:t>08</a:t>
            </a:r>
            <a:endParaRPr sz="850">
              <a:solidFill>
                <a:srgbClr val="6B6F7B"/>
              </a:solidFill>
              <a:latin typeface="Pretendar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7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TextBox 1"/>
          <p:cNvSpPr txBox="1"/>
          <p:nvPr/>
        </p:nvSpPr>
        <p:spPr>
          <a:xfrm>
            <a:off x="812800" y="2235200"/>
            <a:ext cx="9906000" cy="2032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5000"/>
              </a:lnSpc>
            </a:pPr>
            <a:r>
              <a:rPr sz="3600" b="1" spc="-100">
                <a:solidFill>
                  <a:srgbClr val="FFFFFF"/>
                </a:solidFill>
                <a:latin typeface="Pretendard"/>
              </a:rPr>
              <a:t>도구는 조용히 물러나고,</a:t>
            </a:r>
            <a:endParaRPr sz="3600" b="1" spc="-100">
              <a:solidFill>
                <a:srgbClr val="FFFFFF"/>
              </a:solidFill>
              <a:latin typeface="Pretendard"/>
            </a:endParaRPr>
          </a:p>
          <a:p>
            <a:pPr algn="l">
              <a:lnSpc>
                <a:spcPct val="135000"/>
              </a:lnSpc>
            </a:pPr>
            <a:r>
              <a:rPr sz="3600" b="1" spc="-100">
                <a:solidFill>
                  <a:srgbClr val="FFFFFF"/>
                </a:solidFill>
                <a:latin typeface="Pretendard"/>
              </a:rPr>
              <a:t>이야기만 또렷하게 남도록.</a:t>
            </a:r>
            <a:endParaRPr sz="3600" b="1" spc="-100">
              <a:solidFill>
                <a:srgbClr val="FFFFFF"/>
              </a:solidFill>
              <a:latin typeface="Pretendard"/>
            </a:endParaRPr>
          </a:p>
        </p:txBody>
      </p:sp>
      <p:sp>
        <p:nvSpPr>
          <p:cNvPr id="402" name="Rectangle 2"/>
          <p:cNvSpPr/>
          <p:nvPr/>
        </p:nvSpPr>
        <p:spPr>
          <a:xfrm>
            <a:off x="812800" y="4572000"/>
            <a:ext cx="406400" cy="25400"/>
          </a:xfrm>
          <a:prstGeom prst="rect">
            <a:avLst/>
          </a:prstGeom>
          <a:solidFill>
            <a:srgbClr val="435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403" name="TextBox 3"/>
          <p:cNvSpPr txBox="1"/>
          <p:nvPr/>
        </p:nvSpPr>
        <p:spPr>
          <a:xfrm>
            <a:off x="812800" y="4800600"/>
            <a:ext cx="6350000" cy="254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300">
                <a:solidFill>
                  <a:srgbClr val="B4B8C4"/>
                </a:solidFill>
                <a:latin typeface="Pretendard"/>
              </a:rPr>
              <a:t>데코라 제품 원칙 — 영삼넷</a:t>
            </a:r>
            <a:endParaRPr sz="1300">
              <a:solidFill>
                <a:srgbClr val="B4B8C4"/>
              </a:solidFill>
              <a:latin typeface="Pretendard"/>
            </a:endParaRPr>
          </a:p>
        </p:txBody>
      </p:sp>
      <p:sp>
        <p:nvSpPr>
          <p:cNvPr id="404" name="TextBox 4"/>
          <p:cNvSpPr txBox="1"/>
          <p:nvPr/>
        </p:nvSpPr>
        <p:spPr>
          <a:xfrm>
            <a:off x="812800" y="6350000"/>
            <a:ext cx="5080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8A8F9C"/>
                </a:solidFill>
                <a:latin typeface="Pretendard"/>
              </a:rPr>
              <a:t>데코라  ·  영삼넷</a:t>
            </a:r>
            <a:endParaRPr sz="850">
              <a:solidFill>
                <a:srgbClr val="8A8F9C"/>
              </a:solidFill>
              <a:latin typeface="Pretendard"/>
            </a:endParaRPr>
          </a:p>
        </p:txBody>
      </p:sp>
      <p:sp>
        <p:nvSpPr>
          <p:cNvPr id="405" name="TextBox 5"/>
          <p:cNvSpPr txBox="1"/>
          <p:nvPr/>
        </p:nvSpPr>
        <p:spPr>
          <a:xfrm>
            <a:off x="10617200" y="6350000"/>
            <a:ext cx="762000" cy="177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/>
            <a:r>
              <a:rPr sz="850">
                <a:solidFill>
                  <a:srgbClr val="8A8F9C"/>
                </a:solidFill>
                <a:latin typeface="Pretendard"/>
              </a:rPr>
              <a:t>09</a:t>
            </a:r>
            <a:endParaRPr sz="850">
              <a:solidFill>
                <a:srgbClr val="8A8F9C"/>
              </a:solidFill>
              <a:latin typeface="Pretendar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Picture 1" descr="s10.jp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sp>
        <p:nvSpPr>
          <p:cNvPr id="408" name="TextBox 2"/>
          <p:cNvSpPr txBox="1"/>
          <p:nvPr/>
        </p:nvSpPr>
        <p:spPr>
          <a:xfrm>
            <a:off x="812800" y="812800"/>
            <a:ext cx="5080000" cy="203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00" b="1" spc="150">
                <a:solidFill>
                  <a:srgbClr val="4353E8"/>
                </a:solidFill>
                <a:latin typeface="Pretendard"/>
              </a:rPr>
              <a:t>GET STARTED</a:t>
            </a:r>
            <a:endParaRPr sz="1000" b="1" spc="150">
              <a:solidFill>
                <a:srgbClr val="4353E8"/>
              </a:solidFill>
              <a:latin typeface="Pretendard"/>
            </a:endParaRPr>
          </a:p>
        </p:txBody>
      </p:sp>
      <p:sp>
        <p:nvSpPr>
          <p:cNvPr id="409" name="Rectangle 3"/>
          <p:cNvSpPr/>
          <p:nvPr/>
        </p:nvSpPr>
        <p:spPr>
          <a:xfrm>
            <a:off x="812800" y="2489200"/>
            <a:ext cx="406400" cy="38100"/>
          </a:xfrm>
          <a:prstGeom prst="rect">
            <a:avLst/>
          </a:prstGeom>
          <a:solidFill>
            <a:srgbClr val="435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410" name="TextBox 4"/>
          <p:cNvSpPr txBox="1"/>
          <p:nvPr/>
        </p:nvSpPr>
        <p:spPr>
          <a:xfrm>
            <a:off x="812800" y="2743200"/>
            <a:ext cx="5588000" cy="1651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4600" b="1" spc="-150">
                <a:solidFill>
                  <a:srgbClr val="15171E"/>
                </a:solidFill>
                <a:latin typeface="Pretendard"/>
              </a:rPr>
              <a:t>지금,</a:t>
            </a:r>
            <a:endParaRPr sz="4600" b="1" spc="-150">
              <a:solidFill>
                <a:srgbClr val="15171E"/>
              </a:solidFill>
              <a:latin typeface="Pretendard"/>
            </a:endParaRPr>
          </a:p>
          <a:p>
            <a:pPr algn="l">
              <a:lnSpc>
                <a:spcPct val="110000"/>
              </a:lnSpc>
            </a:pPr>
            <a:r>
              <a:rPr sz="4600" b="1" spc="-150">
                <a:solidFill>
                  <a:srgbClr val="15171E"/>
                </a:solidFill>
                <a:latin typeface="Pretendard"/>
              </a:rPr>
              <a:t>말로 시작하세요</a:t>
            </a:r>
            <a:endParaRPr sz="4600" b="1" spc="-150">
              <a:solidFill>
                <a:srgbClr val="15171E"/>
              </a:solidFill>
              <a:latin typeface="Pretendard"/>
            </a:endParaRPr>
          </a:p>
        </p:txBody>
      </p:sp>
      <p:sp>
        <p:nvSpPr>
          <p:cNvPr id="411" name="TextBox 5"/>
          <p:cNvSpPr txBox="1"/>
          <p:nvPr/>
        </p:nvSpPr>
        <p:spPr>
          <a:xfrm>
            <a:off x="812800" y="4470400"/>
            <a:ext cx="5334000" cy="3048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500">
                <a:solidFill>
                  <a:srgbClr val="6B6F7B"/>
                </a:solidFill>
                <a:latin typeface="Pretendard"/>
              </a:rPr>
              <a:t>youngsam.net/programs/deckora 에서 무료로 내려받기</a:t>
            </a:r>
            <a:endParaRPr sz="150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412" name="Rectangle 6"/>
          <p:cNvSpPr/>
          <p:nvPr/>
        </p:nvSpPr>
        <p:spPr>
          <a:xfrm>
            <a:off x="812800" y="5740400"/>
            <a:ext cx="5080000" cy="9525"/>
          </a:xfrm>
          <a:prstGeom prst="rect">
            <a:avLst/>
          </a:prstGeom>
          <a:solidFill>
            <a:srgbClr val="DAD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413" name="TextBox 7"/>
          <p:cNvSpPr txBox="1"/>
          <p:nvPr/>
        </p:nvSpPr>
        <p:spPr>
          <a:xfrm>
            <a:off x="812800" y="5918200"/>
            <a:ext cx="2540000" cy="4064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0000"/>
              </a:lnSpc>
            </a:pPr>
            <a:r>
              <a:rPr sz="950">
                <a:solidFill>
                  <a:srgbClr val="6B6F7B"/>
                </a:solidFill>
                <a:latin typeface="Pretendard"/>
              </a:rPr>
              <a:t>영삼넷</a:t>
            </a:r>
            <a:endParaRPr sz="950">
              <a:solidFill>
                <a:srgbClr val="6B6F7B"/>
              </a:solidFill>
              <a:latin typeface="Pretendard"/>
            </a:endParaRPr>
          </a:p>
          <a:p>
            <a:pPr algn="l">
              <a:lnSpc>
                <a:spcPct val="130000"/>
              </a:lnSpc>
            </a:pPr>
            <a:r>
              <a:rPr sz="950">
                <a:solidFill>
                  <a:srgbClr val="6B6F7B"/>
                </a:solidFill>
                <a:latin typeface="Pretendard"/>
              </a:rPr>
              <a:t>youngsam.net</a:t>
            </a:r>
            <a:endParaRPr sz="950">
              <a:solidFill>
                <a:srgbClr val="6B6F7B"/>
              </a:solidFill>
              <a:latin typeface="Pretendard"/>
            </a:endParaRPr>
          </a:p>
        </p:txBody>
      </p:sp>
      <p:sp>
        <p:nvSpPr>
          <p:cNvPr id="414" name="TextBox 8"/>
          <p:cNvSpPr txBox="1"/>
          <p:nvPr/>
        </p:nvSpPr>
        <p:spPr>
          <a:xfrm>
            <a:off x="3606800" y="5918200"/>
            <a:ext cx="2286000" cy="4064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0000"/>
              </a:lnSpc>
            </a:pPr>
            <a:r>
              <a:rPr sz="950">
                <a:solidFill>
                  <a:srgbClr val="6B6F7B"/>
                </a:solidFill>
                <a:latin typeface="Pretendard"/>
              </a:rPr>
              <a:t>Windows 지원</a:t>
            </a:r>
            <a:endParaRPr sz="950">
              <a:solidFill>
                <a:srgbClr val="6B6F7B"/>
              </a:solidFill>
              <a:latin typeface="Pretendard"/>
            </a:endParaRPr>
          </a:p>
          <a:p>
            <a:pPr algn="l">
              <a:lnSpc>
                <a:spcPct val="130000"/>
              </a:lnSpc>
            </a:pPr>
            <a:r>
              <a:rPr sz="950">
                <a:solidFill>
                  <a:srgbClr val="6B6F7B"/>
                </a:solidFill>
                <a:latin typeface="Pretendard"/>
              </a:rPr>
              <a:t>자동 업데이트</a:t>
            </a:r>
            <a:endParaRPr sz="950">
              <a:solidFill>
                <a:srgbClr val="6B6F7B"/>
              </a:solidFill>
              <a:latin typeface="Pretendar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ora">
  <a:themeElements>
    <a:clrScheme name="Custom">
      <a:dk1>
        <a:srgbClr val="15171E"/>
      </a:dk1>
      <a:lt1>
        <a:srgbClr val="FFFFFF"/>
      </a:lt1>
      <a:dk2>
        <a:srgbClr val="4353E8"/>
      </a:dk2>
      <a:lt2>
        <a:srgbClr val="F7F7F5"/>
      </a:lt2>
      <a:accent1>
        <a:srgbClr val="4353E8"/>
      </a:accent1>
      <a:accent2>
        <a:srgbClr val="9AA3F2"/>
      </a:accent2>
      <a:accent3>
        <a:srgbClr val="C5C9D6"/>
      </a:accent3>
      <a:accent4>
        <a:srgbClr val="8D919C"/>
      </a:accent4>
      <a:accent5>
        <a:srgbClr val="D9DBE2"/>
      </a:accent5>
      <a:accent6>
        <a:srgbClr val="4A4E5A"/>
      </a:accent6>
      <a:hlink>
        <a:srgbClr val="4353E8"/>
      </a:hlink>
      <a:folHlink>
        <a:srgbClr val="9AA3F2"/>
      </a:folHlink>
    </a:clrScheme>
    <a:fontScheme name="Custom">
      <a:majorFont>
        <a:latin typeface="Pretendard"/>
        <a:ea typeface="Pretendard"/>
        <a:cs typeface=""/>
        <a:font script="Hang" typeface="Pretendard"/>
      </a:majorFont>
      <a:minorFont>
        <a:latin typeface="Pretendard"/>
        <a:ea typeface="Pretendard"/>
        <a:cs typeface=""/>
        <a:font script="Hang" typeface="Pretendard"/>
      </a:minorFont>
    </a:fontScheme>
    <a:fmtScheme name="Slidor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3000"/>
              </a:schemeClr>
            </a:gs>
            <a:gs pos="100000">
              <a:schemeClr val="phClr">
                <a:lumMod val="9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5000"/>
                <a:satMod val="103000"/>
              </a:schemeClr>
            </a:gs>
            <a:gs pos="100000">
              <a:schemeClr val="phClr">
                <a:lumMod val="80000"/>
              </a:schemeClr>
            </a:gs>
          </a:gsLst>
          <a:lin ang="5400000" scaled="0"/>
        </a:gradFill>
      </a:fillStyleLst>
      <a:lnStyleLst>
        <a:ln w="9525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76200" dist="38100" dir="5400000" algn="t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03000"/>
              </a:schemeClr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xmlns:r="http://schemas.openxmlformats.org/officeDocument/2006/relationships" name="Slidora">
  <a:themeElements>
    <a:clrScheme name="Custom">
      <a:dk1>
        <a:srgbClr val="15171E"/>
      </a:dk1>
      <a:lt1>
        <a:srgbClr val="FFFFFF"/>
      </a:lt1>
      <a:dk2>
        <a:srgbClr val="4353E8"/>
      </a:dk2>
      <a:lt2>
        <a:srgbClr val="F7F7F5"/>
      </a:lt2>
      <a:accent1>
        <a:srgbClr val="4353E8"/>
      </a:accent1>
      <a:accent2>
        <a:srgbClr val="9AA3F2"/>
      </a:accent2>
      <a:accent3>
        <a:srgbClr val="C5C9D6"/>
      </a:accent3>
      <a:accent4>
        <a:srgbClr val="8D919C"/>
      </a:accent4>
      <a:accent5>
        <a:srgbClr val="D9DBE2"/>
      </a:accent5>
      <a:accent6>
        <a:srgbClr val="4A4E5A"/>
      </a:accent6>
      <a:hlink>
        <a:srgbClr val="4353E8"/>
      </a:hlink>
      <a:folHlink>
        <a:srgbClr val="9AA3F2"/>
      </a:folHlink>
    </a:clrScheme>
    <a:fontScheme name="Custom">
      <a:majorFont>
        <a:latin typeface="Pretendard"/>
        <a:ea typeface="Pretendard"/>
        <a:cs typeface=""/>
        <a:font script="Hang" typeface="Pretendard"/>
      </a:majorFont>
      <a:minorFont>
        <a:latin typeface="Pretendard"/>
        <a:ea typeface="Pretendard"/>
        <a:cs typeface=""/>
        <a:font script="Hang" typeface="Pretendard"/>
      </a:minorFont>
    </a:fontScheme>
    <a:fmtScheme name="Slidor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3000"/>
              </a:schemeClr>
            </a:gs>
            <a:gs pos="100000">
              <a:schemeClr val="phClr">
                <a:lumMod val="9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5000"/>
                <a:satMod val="103000"/>
              </a:schemeClr>
            </a:gs>
            <a:gs pos="100000">
              <a:schemeClr val="phClr">
                <a:lumMod val="80000"/>
              </a:schemeClr>
            </a:gs>
          </a:gsLst>
          <a:lin ang="5400000" scaled="0"/>
        </a:gradFill>
      </a:fillStyleLst>
      <a:lnStyleLst>
        <a:ln w="9525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76200" dist="38100" dir="5400000" algn="t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03000"/>
              </a:schemeClr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Slidora AI</Application>
  <Slides>10</Slides>
  <Notes>10</Notes>
  <HiddenSlides>0</HiddenSlides>
  <Company>영삼넷 (youngsam.net)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데코라 소개</dc:title>
  <dc:subject>한국어 우선 AI 프레젠테이션 프로그램 데코라 소개</dc:subject>
  <dc:creator>영삼넷</dc:creator>
</cp:coreProperties>
</file>